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9" r:id="rId7"/>
    <p:sldId id="262" r:id="rId8"/>
    <p:sldId id="270" r:id="rId9"/>
    <p:sldId id="263" r:id="rId10"/>
    <p:sldId id="265" r:id="rId11"/>
    <p:sldId id="26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74" r:id="rId20"/>
    <p:sldId id="266" r:id="rId21"/>
    <p:sldId id="267" r:id="rId22"/>
    <p:sldId id="268" r:id="rId23"/>
    <p:sldId id="271" r:id="rId24"/>
    <p:sldId id="27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54" autoAdjust="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正しい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60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日本</c:v>
                </c:pt>
                <c:pt idx="1">
                  <c:v>アメリカ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14.0</c:v>
                </c:pt>
                <c:pt idx="1">
                  <c:v>56.0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まちがい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60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日本</c:v>
                </c:pt>
                <c:pt idx="1">
                  <c:v>アメリカ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79.0</c:v>
                </c:pt>
                <c:pt idx="1">
                  <c:v>34.0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わからない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40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日本</c:v>
                </c:pt>
                <c:pt idx="1">
                  <c:v>アメリカ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7.0</c:v>
                </c:pt>
                <c:pt idx="1">
                  <c:v>10.0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638511720"/>
        <c:axId val="638055688"/>
        <c:axId val="0"/>
      </c:bar3DChart>
      <c:catAx>
        <c:axId val="63851172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 algn="l">
              <a:defRPr sz="2400"/>
            </a:pPr>
            <a:endParaRPr lang="ja-JP"/>
          </a:p>
        </c:txPr>
        <c:crossAx val="638055688"/>
        <c:crosses val="autoZero"/>
        <c:auto val="1"/>
        <c:lblAlgn val="ctr"/>
        <c:lblOffset val="100"/>
        <c:noMultiLvlLbl val="0"/>
      </c:catAx>
      <c:valAx>
        <c:axId val="63805568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63851172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36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16/06/02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16/06/02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16/06/02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16/06/02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16/06/02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16/06/02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16/06/02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16/06/02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16/06/02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16/06/02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16/06/02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16/06/02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2477265"/>
          </a:xfrm>
        </p:spPr>
        <p:txBody>
          <a:bodyPr>
            <a:noAutofit/>
          </a:bodyPr>
          <a:lstStyle/>
          <a:p>
            <a:r>
              <a:rPr kumimoji="1" lang="ja-JP" altLang="en-US" sz="6600" dirty="0" smtClean="0"/>
              <a:t>自分の意見をもつために</a:t>
            </a:r>
            <a:endParaRPr kumimoji="1" lang="ja-JP" altLang="en-US" sz="6600" dirty="0"/>
          </a:p>
        </p:txBody>
      </p:sp>
    </p:spTree>
    <p:extLst>
      <p:ext uri="{BB962C8B-B14F-4D97-AF65-F5344CB8AC3E}">
        <p14:creationId xmlns:p14="http://schemas.microsoft.com/office/powerpoint/2010/main" val="1343041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08308"/>
            <a:ext cx="9144000" cy="11430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原ばくを使ったことをどう思いますか？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2576350"/>
              </p:ext>
            </p:extLst>
          </p:nvPr>
        </p:nvGraphicFramePr>
        <p:xfrm>
          <a:off x="99895" y="1631336"/>
          <a:ext cx="9044105" cy="5183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5710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71699"/>
            <a:ext cx="8229600" cy="1143000"/>
          </a:xfrm>
        </p:spPr>
        <p:txBody>
          <a:bodyPr>
            <a:noAutofit/>
          </a:bodyPr>
          <a:lstStyle/>
          <a:p>
            <a:r>
              <a:rPr lang="ja-JP" altLang="en-US" sz="8800" dirty="0" smtClean="0"/>
              <a:t>アメリカ人の考え</a:t>
            </a:r>
            <a:endParaRPr kumimoji="1" lang="ja-JP" altLang="en-US" sz="8800" dirty="0"/>
          </a:p>
        </p:txBody>
      </p:sp>
    </p:spTree>
    <p:extLst>
      <p:ext uri="{BB962C8B-B14F-4D97-AF65-F5344CB8AC3E}">
        <p14:creationId xmlns:p14="http://schemas.microsoft.com/office/powerpoint/2010/main" val="420695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2709" y="258922"/>
            <a:ext cx="8876422" cy="6418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5400" dirty="0"/>
              <a:t>原爆を落としたのは、確かにひどい</a:t>
            </a:r>
            <a:r>
              <a:rPr lang="ja-JP" altLang="ja-JP" sz="5400" dirty="0" smtClean="0"/>
              <a:t>ことだ</a:t>
            </a:r>
            <a:r>
              <a:rPr lang="ja-JP" altLang="ja-JP" sz="5400" dirty="0"/>
              <a:t>と思う</a:t>
            </a:r>
            <a:r>
              <a:rPr lang="ja-JP" altLang="ja-JP" sz="5400" dirty="0" smtClean="0"/>
              <a:t>。</a:t>
            </a:r>
            <a:endParaRPr lang="en-US" altLang="ja-JP" sz="5400" dirty="0" smtClean="0"/>
          </a:p>
          <a:p>
            <a:pPr marL="0" indent="0">
              <a:buNone/>
            </a:pPr>
            <a:endParaRPr lang="en-US" altLang="ja-JP" sz="5400" dirty="0" smtClean="0"/>
          </a:p>
          <a:p>
            <a:pPr marL="0" indent="0">
              <a:buNone/>
            </a:pPr>
            <a:r>
              <a:rPr lang="ja-JP" altLang="ja-JP" sz="5400" dirty="0" smtClean="0"/>
              <a:t>けれども</a:t>
            </a:r>
            <a:r>
              <a:rPr lang="ja-JP" altLang="ja-JP" sz="5400" dirty="0"/>
              <a:t>、日本は原爆を使わなければ、もっと戦争を続けて、もっと犠牲者を出していたと思う</a:t>
            </a:r>
            <a:r>
              <a:rPr lang="ja-JP" altLang="ja-JP" sz="5400" dirty="0" smtClean="0"/>
              <a:t>。 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4153134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8332" y="228304"/>
            <a:ext cx="8733716" cy="6378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5400" dirty="0"/>
              <a:t>原爆は戦争を終わらせて</a:t>
            </a:r>
            <a:r>
              <a:rPr lang="ja-JP" altLang="ja-JP" sz="5400" dirty="0" smtClean="0"/>
              <a:t>、</a:t>
            </a:r>
            <a:endParaRPr lang="en-US" altLang="ja-JP" sz="5400" dirty="0" smtClean="0"/>
          </a:p>
          <a:p>
            <a:pPr marL="0" indent="0">
              <a:buNone/>
            </a:pPr>
            <a:r>
              <a:rPr lang="ja-JP" altLang="ja-JP" sz="5400" dirty="0" smtClean="0"/>
              <a:t>その後</a:t>
            </a:r>
            <a:r>
              <a:rPr lang="ja-JP" altLang="ja-JP" sz="5400" dirty="0"/>
              <a:t>の犠牲者を減らせたんだから</a:t>
            </a:r>
            <a:r>
              <a:rPr lang="ja-JP" altLang="ja-JP" sz="5400" dirty="0" smtClean="0"/>
              <a:t>、</a:t>
            </a:r>
            <a:r>
              <a:rPr lang="ja-JP" altLang="en-US" sz="5400" dirty="0" smtClean="0"/>
              <a:t>しかた</a:t>
            </a:r>
            <a:r>
              <a:rPr lang="ja-JP" altLang="ja-JP" sz="5400" dirty="0" smtClean="0"/>
              <a:t>ない</a:t>
            </a:r>
            <a:r>
              <a:rPr lang="ja-JP" altLang="ja-JP" sz="5400" dirty="0"/>
              <a:t>ことだよ</a:t>
            </a:r>
            <a:r>
              <a:rPr lang="ja-JP" altLang="ja-JP" sz="5400" dirty="0" smtClean="0"/>
              <a:t>。</a:t>
            </a:r>
            <a:endParaRPr lang="en-US" altLang="ja-JP" sz="5400" dirty="0" smtClean="0"/>
          </a:p>
          <a:p>
            <a:pPr marL="0" indent="0">
              <a:buNone/>
            </a:pPr>
            <a:endParaRPr lang="ja-JP" altLang="ja-JP" sz="5400" dirty="0"/>
          </a:p>
          <a:p>
            <a:pPr marL="0" indent="0">
              <a:buNone/>
            </a:pPr>
            <a:r>
              <a:rPr lang="ja-JP" altLang="ja-JP" sz="5400" dirty="0"/>
              <a:t>正しいか、間違いか</a:t>
            </a:r>
            <a:r>
              <a:rPr lang="ja-JP" altLang="ja-JP" sz="5400" dirty="0" smtClean="0"/>
              <a:t>、</a:t>
            </a:r>
            <a:endParaRPr lang="en-US" altLang="ja-JP" sz="5400" dirty="0" smtClean="0"/>
          </a:p>
          <a:p>
            <a:pPr marL="0" indent="0">
              <a:buNone/>
            </a:pPr>
            <a:r>
              <a:rPr lang="ja-JP" altLang="ja-JP" sz="5400" dirty="0" smtClean="0"/>
              <a:t>と</a:t>
            </a:r>
            <a:r>
              <a:rPr lang="ja-JP" altLang="ja-JP" sz="5400" dirty="0"/>
              <a:t>聞かれたら、正しいと思う。</a:t>
            </a:r>
          </a:p>
          <a:p>
            <a:pPr marL="0" indent="0">
              <a:buNone/>
            </a:pP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343830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26539"/>
            <a:ext cx="8229600" cy="4399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5400" dirty="0"/>
              <a:t>でも、僕たちは原爆</a:t>
            </a:r>
            <a:r>
              <a:rPr lang="ja-JP" altLang="en-US" sz="5400" dirty="0" smtClean="0"/>
              <a:t>をしかたない</a:t>
            </a:r>
            <a:r>
              <a:rPr lang="ja-JP" altLang="en-US" sz="5400" dirty="0"/>
              <a:t>と思っているけど、悪いことをしたと思っている。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568984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342454"/>
            <a:ext cx="8229600" cy="6007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5400" dirty="0"/>
              <a:t>だから８月には広島に</a:t>
            </a:r>
            <a:r>
              <a:rPr lang="ja-JP" altLang="en-US" sz="5400" dirty="0" smtClean="0"/>
              <a:t>も、</a:t>
            </a:r>
            <a:endParaRPr lang="en-US" altLang="ja-JP" sz="5400" dirty="0" smtClean="0"/>
          </a:p>
          <a:p>
            <a:pPr marL="0" indent="0">
              <a:buNone/>
            </a:pPr>
            <a:r>
              <a:rPr lang="ja-JP" altLang="en-US" sz="5400" dirty="0" smtClean="0"/>
              <a:t>長崎にもいかない。</a:t>
            </a:r>
            <a:endParaRPr lang="en-US" altLang="ja-JP" sz="5400" dirty="0" smtClean="0"/>
          </a:p>
          <a:p>
            <a:pPr marL="0" indent="0">
              <a:buNone/>
            </a:pPr>
            <a:endParaRPr lang="en-US" altLang="ja-JP" sz="5400" dirty="0" smtClean="0"/>
          </a:p>
          <a:p>
            <a:pPr marL="0" indent="0">
              <a:buNone/>
            </a:pPr>
            <a:r>
              <a:rPr lang="ja-JP" altLang="en-US" sz="5400" dirty="0" smtClean="0"/>
              <a:t>アメリカが広島と、長崎の</a:t>
            </a:r>
            <a:r>
              <a:rPr lang="ja-JP" altLang="en-US" sz="5400" dirty="0"/>
              <a:t>人にしたことを思えば、とても行けないよ。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05998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42338"/>
            <a:ext cx="8229600" cy="56838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5400" dirty="0"/>
              <a:t>ちなみに、</a:t>
            </a:r>
            <a:r>
              <a:rPr lang="ja-JP" altLang="en-US" sz="5400" dirty="0" smtClean="0"/>
              <a:t>１２月</a:t>
            </a:r>
            <a:r>
              <a:rPr lang="ja-JP" altLang="en-US" sz="5400" dirty="0" smtClean="0"/>
              <a:t>８</a:t>
            </a:r>
            <a:r>
              <a:rPr lang="ja-JP" altLang="en-US" sz="5400" dirty="0" smtClean="0"/>
              <a:t>日</a:t>
            </a:r>
            <a:r>
              <a:rPr lang="ja-JP" altLang="en-US" sz="5400" dirty="0" smtClean="0"/>
              <a:t>にハワイ</a:t>
            </a:r>
            <a:r>
              <a:rPr lang="ja-JP" altLang="en-US" sz="5400" dirty="0"/>
              <a:t>のホノルルで</a:t>
            </a:r>
            <a:r>
              <a:rPr lang="ja-JP" altLang="en-US" sz="5400" dirty="0" smtClean="0"/>
              <a:t>ホノルル</a:t>
            </a:r>
            <a:endParaRPr lang="en-US" altLang="ja-JP" sz="5400" dirty="0" smtClean="0"/>
          </a:p>
          <a:p>
            <a:pPr marL="0" indent="0">
              <a:buNone/>
            </a:pPr>
            <a:r>
              <a:rPr lang="ja-JP" altLang="en-US" sz="5400" dirty="0" smtClean="0"/>
              <a:t>マラソン</a:t>
            </a:r>
            <a:r>
              <a:rPr lang="ja-JP" altLang="en-US" sz="5400" dirty="0"/>
              <a:t>が行われるんだ</a:t>
            </a:r>
            <a:r>
              <a:rPr lang="ja-JP" altLang="en-US" sz="5400" dirty="0" smtClean="0"/>
              <a:t>。</a:t>
            </a:r>
            <a:endParaRPr lang="en-US" altLang="ja-JP" sz="5400" dirty="0" smtClean="0"/>
          </a:p>
          <a:p>
            <a:pPr marL="0" indent="0">
              <a:buNone/>
            </a:pPr>
            <a:endParaRPr lang="en-US" altLang="ja-JP" sz="5400" dirty="0"/>
          </a:p>
          <a:p>
            <a:pPr marL="0" indent="0">
              <a:buNone/>
            </a:pPr>
            <a:r>
              <a:rPr lang="ja-JP" altLang="en-US" sz="5400" dirty="0" smtClean="0"/>
              <a:t>日本人</a:t>
            </a:r>
            <a:r>
              <a:rPr lang="ja-JP" altLang="en-US" sz="5400" dirty="0"/>
              <a:t>も毎年たくさんの人</a:t>
            </a:r>
            <a:r>
              <a:rPr lang="ja-JP" altLang="en-US" sz="5400" dirty="0" smtClean="0"/>
              <a:t>が参加</a:t>
            </a:r>
            <a:r>
              <a:rPr lang="ja-JP" altLang="en-US" sz="5400" dirty="0"/>
              <a:t>するよね。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578803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99411"/>
            <a:ext cx="8433494" cy="5807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5400" dirty="0"/>
              <a:t>でも、</a:t>
            </a:r>
            <a:r>
              <a:rPr lang="ja-JP" altLang="en-US" sz="5400" dirty="0" smtClean="0"/>
              <a:t>７０年前</a:t>
            </a:r>
            <a:r>
              <a:rPr lang="ja-JP" altLang="en-US" sz="5400"/>
              <a:t>の</a:t>
            </a:r>
            <a:r>
              <a:rPr lang="ja-JP" altLang="en-US" sz="5400" smtClean="0"/>
              <a:t>１２月</a:t>
            </a:r>
            <a:r>
              <a:rPr lang="ja-JP" altLang="en-US" sz="5400" smtClean="0"/>
              <a:t>８</a:t>
            </a:r>
            <a:r>
              <a:rPr lang="ja-JP" altLang="en-US" sz="5400" smtClean="0"/>
              <a:t>日</a:t>
            </a:r>
            <a:r>
              <a:rPr lang="ja-JP" altLang="en-US" sz="5400" dirty="0" smtClean="0"/>
              <a:t>に、この</a:t>
            </a:r>
            <a:r>
              <a:rPr lang="ja-JP" altLang="en-US" sz="5400" dirty="0"/>
              <a:t>場所で日本人</a:t>
            </a:r>
            <a:r>
              <a:rPr lang="ja-JP" altLang="en-US" sz="5400" dirty="0" smtClean="0"/>
              <a:t>は</a:t>
            </a:r>
            <a:endParaRPr lang="en-US" altLang="ja-JP" sz="5400" dirty="0" smtClean="0"/>
          </a:p>
          <a:p>
            <a:pPr marL="0" indent="0">
              <a:buNone/>
            </a:pPr>
            <a:r>
              <a:rPr lang="ja-JP" altLang="en-US" sz="5400" dirty="0" smtClean="0"/>
              <a:t>真珠</a:t>
            </a:r>
            <a:r>
              <a:rPr lang="ja-JP" altLang="en-US" sz="5400" dirty="0"/>
              <a:t>湾攻撃をして戦争を始めたんだ</a:t>
            </a:r>
            <a:r>
              <a:rPr lang="ja-JP" altLang="en-US" sz="5400" dirty="0" smtClean="0"/>
              <a:t>。</a:t>
            </a:r>
            <a:endParaRPr lang="en-US" altLang="ja-JP" sz="5400" dirty="0" smtClean="0"/>
          </a:p>
          <a:p>
            <a:pPr marL="0" indent="0">
              <a:buNone/>
            </a:pPr>
            <a:endParaRPr lang="en-US" altLang="ja-JP" sz="5400" dirty="0"/>
          </a:p>
          <a:p>
            <a:pPr marL="0" indent="0">
              <a:buNone/>
            </a:pPr>
            <a:r>
              <a:rPr lang="ja-JP" altLang="en-US" sz="5400" dirty="0" smtClean="0"/>
              <a:t>多く</a:t>
            </a:r>
            <a:r>
              <a:rPr lang="ja-JP" altLang="en-US" sz="5400" dirty="0"/>
              <a:t>のアメリカ人を殺してね。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181672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869228"/>
            <a:ext cx="8229600" cy="42569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5400" dirty="0"/>
              <a:t>君たちは真珠湾攻撃</a:t>
            </a:r>
            <a:r>
              <a:rPr lang="ja-JP" altLang="en-US" sz="5400" dirty="0" smtClean="0"/>
              <a:t>を</a:t>
            </a:r>
            <a:endParaRPr lang="en-US" altLang="ja-JP" sz="5400" dirty="0" smtClean="0"/>
          </a:p>
          <a:p>
            <a:pPr marL="0" indent="0">
              <a:buNone/>
            </a:pPr>
            <a:r>
              <a:rPr lang="ja-JP" altLang="en-US" sz="5400" dirty="0" smtClean="0"/>
              <a:t>悪い</a:t>
            </a:r>
            <a:r>
              <a:rPr lang="ja-JP" altLang="en-US" sz="5400" dirty="0"/>
              <a:t>ことだとは思ってないのかい？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947292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71699"/>
            <a:ext cx="8229600" cy="1143000"/>
          </a:xfrm>
        </p:spPr>
        <p:txBody>
          <a:bodyPr>
            <a:noAutofit/>
          </a:bodyPr>
          <a:lstStyle/>
          <a:p>
            <a:r>
              <a:rPr lang="ja-JP" altLang="en-US" sz="8800" dirty="0" smtClean="0"/>
              <a:t>ホノルルマラソン</a:t>
            </a:r>
            <a:endParaRPr kumimoji="1" lang="ja-JP" altLang="en-US" sz="8800" dirty="0"/>
          </a:p>
        </p:txBody>
      </p:sp>
    </p:spTree>
    <p:extLst>
      <p:ext uri="{BB962C8B-B14F-4D97-AF65-F5344CB8AC3E}">
        <p14:creationId xmlns:p14="http://schemas.microsoft.com/office/powerpoint/2010/main" val="4269583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コンテンツ プレースホルダー 3" descr="オバマ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601" r="-77601"/>
          <a:stretch>
            <a:fillRect/>
          </a:stretch>
        </p:blipFill>
        <p:spPr>
          <a:xfrm>
            <a:off x="-1714233" y="0"/>
            <a:ext cx="12512608" cy="6881452"/>
          </a:xfrm>
        </p:spPr>
      </p:pic>
    </p:spTree>
    <p:extLst>
      <p:ext uri="{BB962C8B-B14F-4D97-AF65-F5344CB8AC3E}">
        <p14:creationId xmlns:p14="http://schemas.microsoft.com/office/powerpoint/2010/main" val="1787714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 descr="ホノルルマラソン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638"/>
            <a:ext cx="9144000" cy="621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710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 descr="ホノルルマラソン１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9725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 descr="ホノルルマラソン２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9029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2077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002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71699"/>
            <a:ext cx="8229600" cy="1143000"/>
          </a:xfrm>
        </p:spPr>
        <p:txBody>
          <a:bodyPr>
            <a:noAutofit/>
          </a:bodyPr>
          <a:lstStyle/>
          <a:p>
            <a:r>
              <a:rPr lang="ja-JP" altLang="en-US" sz="13800" dirty="0" smtClean="0"/>
              <a:t>原爆</a:t>
            </a:r>
            <a:endParaRPr kumimoji="1" lang="ja-JP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2287527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 descr="原爆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828" y="0"/>
            <a:ext cx="54307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168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71699"/>
            <a:ext cx="8229600" cy="1143000"/>
          </a:xfrm>
        </p:spPr>
        <p:txBody>
          <a:bodyPr>
            <a:noAutofit/>
          </a:bodyPr>
          <a:lstStyle/>
          <a:p>
            <a:r>
              <a:rPr lang="ja-JP" altLang="en-US" sz="13800" dirty="0" smtClean="0"/>
              <a:t>広島</a:t>
            </a:r>
            <a:endParaRPr kumimoji="1" lang="ja-JP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420695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 descr="広島位置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4175" y="2081"/>
            <a:ext cx="10287892" cy="642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640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71699"/>
            <a:ext cx="8229600" cy="1143000"/>
          </a:xfrm>
        </p:spPr>
        <p:txBody>
          <a:bodyPr>
            <a:noAutofit/>
          </a:bodyPr>
          <a:lstStyle/>
          <a:p>
            <a:r>
              <a:rPr lang="ja-JP" altLang="en-US" sz="13800" dirty="0" smtClean="0"/>
              <a:t>長崎</a:t>
            </a:r>
            <a:endParaRPr kumimoji="1" lang="ja-JP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420695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 descr="長崎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0652" y="0"/>
            <a:ext cx="10533379" cy="681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776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71699"/>
            <a:ext cx="8229600" cy="1143000"/>
          </a:xfrm>
        </p:spPr>
        <p:txBody>
          <a:bodyPr>
            <a:noAutofit/>
          </a:bodyPr>
          <a:lstStyle/>
          <a:p>
            <a:r>
              <a:rPr lang="ja-JP" altLang="en-US" sz="9600" dirty="0" smtClean="0"/>
              <a:t>アメリカ人へのアンケート</a:t>
            </a:r>
            <a:endParaRPr kumimoji="1" lang="ja-JP" altLang="en-US" sz="3600" dirty="0"/>
          </a:p>
        </p:txBody>
      </p:sp>
      <p:sp>
        <p:nvSpPr>
          <p:cNvPr id="3" name="正方形/長方形 2"/>
          <p:cNvSpPr/>
          <p:nvPr/>
        </p:nvSpPr>
        <p:spPr>
          <a:xfrm>
            <a:off x="4780710" y="5607686"/>
            <a:ext cx="4167067" cy="91321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951171" y="5874566"/>
            <a:ext cx="59966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kumimoji="1" lang="ja-JP" altLang="en-US" sz="3600" dirty="0" smtClean="0">
                <a:solidFill>
                  <a:prstClr val="white"/>
                </a:solidFill>
                <a:cs typeface="+mj-cs"/>
              </a:rPr>
              <a:t>イギリス・ユーカブ調査</a:t>
            </a:r>
            <a:endParaRPr kumimoji="1" lang="ja-JP" altLang="en-US" sz="3600" dirty="0">
              <a:solidFill>
                <a:prstClr val="white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0695331"/>
      </p:ext>
    </p:extLst>
  </p:cSld>
  <p:clrMapOvr>
    <a:masterClrMapping/>
  </p:clrMapOvr>
</p:sld>
</file>

<file path=ppt/theme/theme1.xml><?xml version="1.0" encoding="utf-8"?>
<a:theme xmlns:a="http://schemas.openxmlformats.org/drawingml/2006/main" name=" ブラック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ブラック .thmx</Template>
  <TotalTime>354</TotalTime>
  <Words>223</Words>
  <Application>Microsoft Macintosh PowerPoint</Application>
  <PresentationFormat>画面に合わせる (4:3)</PresentationFormat>
  <Paragraphs>32</Paragraphs>
  <Slides>24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 ブラック </vt:lpstr>
      <vt:lpstr>自分の意見をもつために</vt:lpstr>
      <vt:lpstr>PowerPoint プレゼンテーション</vt:lpstr>
      <vt:lpstr>原爆</vt:lpstr>
      <vt:lpstr>PowerPoint プレゼンテーション</vt:lpstr>
      <vt:lpstr>広島</vt:lpstr>
      <vt:lpstr>PowerPoint プレゼンテーション</vt:lpstr>
      <vt:lpstr>長崎</vt:lpstr>
      <vt:lpstr>PowerPoint プレゼンテーション</vt:lpstr>
      <vt:lpstr>アメリカ人へのアンケート</vt:lpstr>
      <vt:lpstr>原ばくを使ったことをどう思いますか？</vt:lpstr>
      <vt:lpstr>アメリカ人の考え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ホノルルマラソン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自分の意見をもてるようになろう</dc:title>
  <dc:creator>User Mac</dc:creator>
  <cp:lastModifiedBy>User Mac</cp:lastModifiedBy>
  <cp:revision>12</cp:revision>
  <dcterms:created xsi:type="dcterms:W3CDTF">2016-06-02T06:53:18Z</dcterms:created>
  <dcterms:modified xsi:type="dcterms:W3CDTF">2016-06-02T13:40:47Z</dcterms:modified>
</cp:coreProperties>
</file>