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4631"/>
  </p:normalViewPr>
  <p:slideViewPr>
    <p:cSldViewPr snapToGrid="0" snapToObjects="1">
      <p:cViewPr varScale="1">
        <p:scale>
          <a:sx n="89" d="100"/>
          <a:sy n="89" d="100"/>
        </p:scale>
        <p:origin x="3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58-0842-9B45-BF21-A569925D499F}" type="datetimeFigureOut">
              <a:rPr kumimoji="1" lang="ja-JP" altLang="en-US" smtClean="0"/>
              <a:t>2019/1/5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1C8-20F5-A34A-91C8-3CCDD0F26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58-0842-9B45-BF21-A569925D499F}" type="datetimeFigureOut">
              <a:rPr kumimoji="1" lang="ja-JP" altLang="en-US" smtClean="0"/>
              <a:t>2019/1/5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1C8-20F5-A34A-91C8-3CCDD0F26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58-0842-9B45-BF21-A569925D499F}" type="datetimeFigureOut">
              <a:rPr kumimoji="1" lang="ja-JP" altLang="en-US" smtClean="0"/>
              <a:t>2019/1/5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1C8-20F5-A34A-91C8-3CCDD0F26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58-0842-9B45-BF21-A569925D499F}" type="datetimeFigureOut">
              <a:rPr kumimoji="1" lang="ja-JP" altLang="en-US" smtClean="0"/>
              <a:t>2019/1/5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1C8-20F5-A34A-91C8-3CCDD0F26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58-0842-9B45-BF21-A569925D499F}" type="datetimeFigureOut">
              <a:rPr kumimoji="1" lang="ja-JP" altLang="en-US" smtClean="0"/>
              <a:t>2019/1/5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1C8-20F5-A34A-91C8-3CCDD0F26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58-0842-9B45-BF21-A569925D499F}" type="datetimeFigureOut">
              <a:rPr kumimoji="1" lang="ja-JP" altLang="en-US" smtClean="0"/>
              <a:t>2019/1/5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1C8-20F5-A34A-91C8-3CCDD0F26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58-0842-9B45-BF21-A569925D499F}" type="datetimeFigureOut">
              <a:rPr kumimoji="1" lang="ja-JP" altLang="en-US" smtClean="0"/>
              <a:t>2019/1/5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1C8-20F5-A34A-91C8-3CCDD0F26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58-0842-9B45-BF21-A569925D499F}" type="datetimeFigureOut">
              <a:rPr kumimoji="1" lang="ja-JP" altLang="en-US" smtClean="0"/>
              <a:t>2019/1/5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1C8-20F5-A34A-91C8-3CCDD0F26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58-0842-9B45-BF21-A569925D499F}" type="datetimeFigureOut">
              <a:rPr kumimoji="1" lang="ja-JP" altLang="en-US" smtClean="0"/>
              <a:t>2019/1/5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1C8-20F5-A34A-91C8-3CCDD0F26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58-0842-9B45-BF21-A569925D499F}" type="datetimeFigureOut">
              <a:rPr kumimoji="1" lang="ja-JP" altLang="en-US" smtClean="0"/>
              <a:t>2019/1/5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1C8-20F5-A34A-91C8-3CCDD0F26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58-0842-9B45-BF21-A569925D499F}" type="datetimeFigureOut">
              <a:rPr kumimoji="1" lang="ja-JP" altLang="en-US" smtClean="0"/>
              <a:t>2019/1/5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1C8-20F5-A34A-91C8-3CCDD0F26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C7F58-0842-9B45-BF21-A569925D499F}" type="datetimeFigureOut">
              <a:rPr kumimoji="1" lang="ja-JP" altLang="en-US" smtClean="0"/>
              <a:t>2019/1/5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361C8-20F5-A34A-91C8-3CCDD0F26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05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7999" cy="5429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Hiragino Sans W6" charset="-128"/>
                <a:ea typeface="Hiragino Sans W6" charset="-128"/>
                <a:cs typeface="Hiragino Sans W6" charset="-128"/>
              </a:rPr>
              <a:t>  </a:t>
            </a:r>
            <a:r>
              <a:rPr lang="ja-JP" altLang="en-US" sz="2000" b="1" dirty="0" smtClean="0">
                <a:solidFill>
                  <a:schemeClr val="tx1"/>
                </a:solidFill>
                <a:latin typeface="Hiragino Sans W6" charset="-128"/>
                <a:ea typeface="Hiragino Sans W6" charset="-128"/>
                <a:cs typeface="Hiragino Sans W6" charset="-128"/>
              </a:rPr>
              <a:t>　　</a:t>
            </a:r>
            <a:r>
              <a:rPr lang="en-US" altLang="ja-JP" sz="2000" b="1" dirty="0" smtClean="0">
                <a:solidFill>
                  <a:schemeClr val="tx1"/>
                </a:solidFill>
                <a:latin typeface="Hiragino Sans W6" charset="-128"/>
                <a:ea typeface="Hiragino Sans W6" charset="-128"/>
                <a:cs typeface="Hiragino Sans W6" charset="-128"/>
              </a:rPr>
              <a:t>   </a:t>
            </a:r>
            <a:r>
              <a:rPr lang="en-US" altLang="ja-JP" sz="2800" dirty="0" err="1" smtClean="0">
                <a:solidFill>
                  <a:schemeClr val="tx1"/>
                </a:solidFill>
                <a:latin typeface="Hiragino Mincho ProN W3" charset="-128"/>
                <a:ea typeface="Hiragino Mincho ProN W3" charset="-128"/>
                <a:cs typeface="Hiragino Mincho ProN W3" charset="-128"/>
              </a:rPr>
              <a:t>Orepedia</a:t>
            </a:r>
            <a:r>
              <a:rPr lang="ja-JP" altLang="en-US" sz="2000" dirty="0" smtClean="0">
                <a:solidFill>
                  <a:schemeClr val="tx1"/>
                </a:solidFill>
                <a:latin typeface="Hiragino Mincho ProN W3" charset="-128"/>
                <a:ea typeface="Hiragino Mincho ProN W3" charset="-128"/>
                <a:cs typeface="Hiragino Mincho ProN W3" charset="-128"/>
              </a:rPr>
              <a:t>　　　　　　　　　　　　　　</a:t>
            </a:r>
            <a:r>
              <a:rPr lang="en-US" altLang="ja-JP" sz="2000" dirty="0" smtClean="0">
                <a:solidFill>
                  <a:schemeClr val="tx1"/>
                </a:solidFill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en-US" sz="2400" dirty="0" smtClean="0">
                <a:solidFill>
                  <a:schemeClr val="tx1"/>
                </a:solidFill>
                <a:latin typeface="Hiragino Mincho ProN W3" charset="-128"/>
                <a:ea typeface="Hiragino Mincho ProN W3" charset="-128"/>
                <a:cs typeface="Hiragino Mincho ProN W3" charset="-128"/>
              </a:rPr>
              <a:t>🔍</a:t>
            </a:r>
            <a:endParaRPr kumimoji="1" lang="ja-JP" altLang="en-US" sz="2400" dirty="0">
              <a:solidFill>
                <a:schemeClr val="tx1"/>
              </a:solidFill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7767" y="1026940"/>
            <a:ext cx="309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　　</a:t>
            </a:r>
            <a:r>
              <a:rPr kumimoji="1" lang="en-US" altLang="ja-JP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(</a:t>
            </a:r>
            <a:r>
              <a:rPr lang="ja-JP" altLang="en-US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kumimoji="1" lang="ja-JP" altLang="en-US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年</a:t>
            </a:r>
            <a:r>
              <a:rPr lang="ja-JP" altLang="en-US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kumimoji="1" lang="ja-JP" altLang="en-US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組</a:t>
            </a:r>
            <a:r>
              <a:rPr lang="ja-JP" altLang="en-US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番</a:t>
            </a:r>
            <a:r>
              <a:rPr kumimoji="1" lang="en-US" altLang="ja-JP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)</a:t>
            </a:r>
            <a:endParaRPr kumimoji="1" lang="ja-JP" altLang="en-US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377767" y="1536509"/>
            <a:ext cx="5986462" cy="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64329" y="2528889"/>
            <a:ext cx="2436021" cy="21926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10611"/>
              </p:ext>
            </p:extLst>
          </p:nvPr>
        </p:nvGraphicFramePr>
        <p:xfrm>
          <a:off x="3128963" y="2171701"/>
          <a:ext cx="3256698" cy="29003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8349"/>
                <a:gridCol w="1628349"/>
              </a:tblGrid>
              <a:tr h="4831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出生地</a:t>
                      </a:r>
                      <a:endParaRPr kumimoji="1" lang="ja-JP" altLang="en-US" sz="1200" b="0" i="0" dirty="0">
                        <a:latin typeface="Hiragino Mincho ProN W3" charset="-128"/>
                        <a:ea typeface="Hiragino Mincho ProN W3" charset="-128"/>
                        <a:cs typeface="Hiragino Mincho ProN W3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生年月日</a:t>
                      </a:r>
                      <a:endParaRPr kumimoji="1" lang="ja-JP" altLang="en-US" sz="1200" b="0" i="0" dirty="0">
                        <a:latin typeface="Hiragino Mincho ProN W3" charset="-128"/>
                        <a:ea typeface="Hiragino Mincho ProN W3" charset="-128"/>
                        <a:cs typeface="Hiragino Mincho ProN W3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4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職業</a:t>
                      </a:r>
                      <a:endParaRPr kumimoji="1" lang="ja-JP" altLang="en-US" sz="1200" b="0" i="0" dirty="0">
                        <a:latin typeface="Hiragino Mincho ProN W3" charset="-128"/>
                        <a:ea typeface="Hiragino Mincho ProN W3" charset="-128"/>
                        <a:cs typeface="Hiragino Mincho ProN W3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学生</a:t>
                      </a:r>
                      <a:r>
                        <a:rPr kumimoji="1" lang="en-US" altLang="ja-JP" dirty="0" smtClean="0"/>
                        <a:t>/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自分らしさ</a:t>
                      </a:r>
                      <a:r>
                        <a:rPr kumimoji="1" lang="en-US" altLang="ja-JP" sz="1200" b="0" i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(</a:t>
                      </a:r>
                      <a:r>
                        <a:rPr kumimoji="1" lang="ja-JP" altLang="en-US" sz="1200" b="0" i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第一回</a:t>
                      </a:r>
                      <a:r>
                        <a:rPr kumimoji="1" lang="en-US" altLang="ja-JP" sz="1200" b="0" i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)</a:t>
                      </a:r>
                      <a:endParaRPr kumimoji="1" lang="ja-JP" altLang="en-US" sz="1200" b="0" i="0" dirty="0">
                        <a:latin typeface="Hiragino Mincho ProN W3" charset="-128"/>
                        <a:ea typeface="Hiragino Mincho ProN W3" charset="-128"/>
                        <a:cs typeface="Hiragino Mincho ProN W3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人間関係</a:t>
                      </a:r>
                      <a:r>
                        <a:rPr kumimoji="1" lang="en-US" altLang="ja-JP" sz="1200" b="0" i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(</a:t>
                      </a:r>
                      <a:r>
                        <a:rPr kumimoji="1" lang="en-US" altLang="ja-JP" sz="1200" b="0" i="0" baseline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 </a:t>
                      </a:r>
                      <a:r>
                        <a:rPr kumimoji="1" lang="ja-JP" altLang="en-US" sz="1200" b="0" i="0" baseline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第二回</a:t>
                      </a:r>
                      <a:r>
                        <a:rPr kumimoji="1" lang="en-US" altLang="ja-JP" sz="1200" b="0" i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)</a:t>
                      </a:r>
                      <a:endParaRPr kumimoji="1" lang="ja-JP" altLang="en-US" sz="1200" b="0" i="0" dirty="0">
                        <a:latin typeface="Hiragino Mincho ProN W3" charset="-128"/>
                        <a:ea typeface="Hiragino Mincho ProN W3" charset="-128"/>
                        <a:cs typeface="Hiragino Mincho ProN W3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大切にしているもの</a:t>
                      </a:r>
                      <a:r>
                        <a:rPr kumimoji="1" lang="en-US" altLang="ja-JP" sz="1200" b="0" i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(</a:t>
                      </a:r>
                      <a:r>
                        <a:rPr kumimoji="1" lang="ja-JP" altLang="en-US" sz="1200" b="0" i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第三回</a:t>
                      </a:r>
                      <a:r>
                        <a:rPr kumimoji="1" lang="en-US" altLang="ja-JP" sz="1200" b="0" i="0" dirty="0" smtClean="0">
                          <a:latin typeface="Hiragino Mincho ProN W3" charset="-128"/>
                          <a:ea typeface="Hiragino Mincho ProN W3" charset="-128"/>
                          <a:cs typeface="Hiragino Mincho ProN W3" charset="-128"/>
                        </a:rPr>
                        <a:t>)</a:t>
                      </a:r>
                      <a:endParaRPr kumimoji="1" lang="ja-JP" altLang="en-US" sz="1200" b="0" i="0" dirty="0">
                        <a:latin typeface="Hiragino Mincho ProN W3" charset="-128"/>
                        <a:ea typeface="Hiragino Mincho ProN W3" charset="-128"/>
                        <a:cs typeface="Hiragino Mincho ProN W3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2" name="直線コネクタ 21"/>
          <p:cNvCxnSpPr/>
          <p:nvPr/>
        </p:nvCxnSpPr>
        <p:spPr>
          <a:xfrm flipV="1">
            <a:off x="450055" y="5925205"/>
            <a:ext cx="5986462" cy="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40461" y="541987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「俺の哲学」</a:t>
            </a:r>
            <a:endParaRPr kumimoji="1" lang="ja-JP" altLang="en-US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3479" y="696214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主な作品</a:t>
            </a:r>
            <a:endParaRPr kumimoji="1" lang="ja-JP" altLang="en-US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464345" y="7381751"/>
            <a:ext cx="5986462" cy="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92" y="2200274"/>
            <a:ext cx="2690813" cy="2690813"/>
          </a:xfrm>
          <a:prstGeom prst="rect">
            <a:avLst/>
          </a:prstGeom>
        </p:spPr>
      </p:pic>
      <p:grpSp>
        <p:nvGrpSpPr>
          <p:cNvPr id="8" name="図形グループ 7"/>
          <p:cNvGrpSpPr/>
          <p:nvPr/>
        </p:nvGrpSpPr>
        <p:grpSpPr>
          <a:xfrm>
            <a:off x="414338" y="7472364"/>
            <a:ext cx="4797686" cy="1539891"/>
            <a:chOff x="414338" y="7472364"/>
            <a:chExt cx="4797686" cy="1539891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414338" y="7472364"/>
              <a:ext cx="40254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・「　　　　　　　　　　　」</a:t>
              </a:r>
              <a:r>
                <a:rPr kumimoji="1" lang="en-US" altLang="ja-JP" smtClean="0"/>
                <a:t>(</a:t>
              </a:r>
              <a:r>
                <a:rPr kumimoji="1" lang="en-US" altLang="ja-JP" smtClean="0"/>
                <a:t>2019)</a:t>
              </a:r>
              <a:endParaRPr kumimoji="1" lang="ja-JP" altLang="en-US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785812" y="8058148"/>
              <a:ext cx="442621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latin typeface="Hiragino Mincho ProN W3" charset="-128"/>
                  <a:ea typeface="Hiragino Mincho ProN W3" charset="-128"/>
                  <a:cs typeface="Hiragino Mincho ProN W3" charset="-128"/>
                </a:rPr>
                <a:t>いつごろの自分を描いているのか</a:t>
              </a:r>
              <a:r>
                <a:rPr kumimoji="1" lang="en-US" altLang="ja-JP" sz="1400" dirty="0" smtClean="0">
                  <a:latin typeface="Hiragino Mincho ProN W3" charset="-128"/>
                  <a:ea typeface="Hiragino Mincho ProN W3" charset="-128"/>
                  <a:cs typeface="Hiragino Mincho ProN W3" charset="-128"/>
                </a:rPr>
                <a:t>…</a:t>
              </a:r>
            </a:p>
            <a:p>
              <a:r>
                <a:rPr lang="ja-JP" altLang="en-US" sz="1400" dirty="0" smtClean="0">
                  <a:latin typeface="Hiragino Mincho ProN W3" charset="-128"/>
                  <a:ea typeface="Hiragino Mincho ProN W3" charset="-128"/>
                  <a:cs typeface="Hiragino Mincho ProN W3" charset="-128"/>
                </a:rPr>
                <a:t>自分は何をしているのか</a:t>
              </a:r>
              <a:r>
                <a:rPr lang="en-US" altLang="ja-JP" sz="1400" dirty="0" smtClean="0">
                  <a:latin typeface="Hiragino Mincho ProN W3" charset="-128"/>
                  <a:ea typeface="Hiragino Mincho ProN W3" charset="-128"/>
                  <a:cs typeface="Hiragino Mincho ProN W3" charset="-128"/>
                </a:rPr>
                <a:t>…</a:t>
              </a:r>
            </a:p>
            <a:p>
              <a:r>
                <a:rPr lang="ja-JP" altLang="en-US" sz="1400" dirty="0" smtClean="0">
                  <a:latin typeface="Hiragino Mincho ProN W3" charset="-128"/>
                  <a:ea typeface="Hiragino Mincho ProN W3" charset="-128"/>
                  <a:cs typeface="Hiragino Mincho ProN W3" charset="-128"/>
                </a:rPr>
                <a:t>登場人物</a:t>
              </a:r>
              <a:r>
                <a:rPr lang="en-US" altLang="ja-JP" sz="1400" dirty="0" smtClean="0">
                  <a:latin typeface="Hiragino Mincho ProN W3" charset="-128"/>
                  <a:ea typeface="Hiragino Mincho ProN W3" charset="-128"/>
                  <a:cs typeface="Hiragino Mincho ProN W3" charset="-128"/>
                </a:rPr>
                <a:t>…</a:t>
              </a:r>
            </a:p>
            <a:p>
              <a:r>
                <a:rPr lang="ja-JP" altLang="en-US" sz="1400" dirty="0" smtClean="0">
                  <a:latin typeface="Hiragino Mincho ProN W3" charset="-128"/>
                  <a:ea typeface="Hiragino Mincho ProN W3" charset="-128"/>
                  <a:cs typeface="Hiragino Mincho ProN W3" charset="-128"/>
                </a:rPr>
                <a:t>ストーリー</a:t>
              </a:r>
              <a:r>
                <a:rPr lang="en-US" altLang="ja-JP" sz="1400" dirty="0" smtClean="0">
                  <a:latin typeface="Hiragino Mincho ProN W3" charset="-128"/>
                  <a:ea typeface="Hiragino Mincho ProN W3" charset="-128"/>
                  <a:cs typeface="Hiragino Mincho ProN W3" charset="-128"/>
                </a:rPr>
                <a:t>(</a:t>
              </a:r>
              <a:r>
                <a:rPr lang="ja-JP" altLang="en-US" sz="1400" dirty="0" smtClean="0">
                  <a:latin typeface="Hiragino Mincho ProN W3" charset="-128"/>
                  <a:ea typeface="Hiragino Mincho ProN W3" charset="-128"/>
                  <a:cs typeface="Hiragino Mincho ProN W3" charset="-128"/>
                </a:rPr>
                <a:t>どのように俺の哲学を活かしているのか</a:t>
              </a:r>
              <a:r>
                <a:rPr lang="en-US" altLang="ja-JP" sz="1400" dirty="0" smtClean="0">
                  <a:latin typeface="Hiragino Mincho ProN W3" charset="-128"/>
                  <a:ea typeface="Hiragino Mincho ProN W3" charset="-128"/>
                  <a:cs typeface="Hiragino Mincho ProN W3" charset="-128"/>
                </a:rPr>
                <a:t>)</a:t>
              </a: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28651" y="7858122"/>
              <a:ext cx="728662" cy="21431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Hiragino Mincho ProN W3" charset="-128"/>
                  <a:ea typeface="Hiragino Mincho ProN W3" charset="-128"/>
                  <a:cs typeface="Hiragino Mincho ProN W3" charset="-128"/>
                </a:rPr>
                <a:t>内容</a:t>
              </a:r>
              <a:endParaRPr kumimoji="1" lang="ja-JP" altLang="en-US" sz="1400" dirty="0">
                <a:solidFill>
                  <a:schemeClr val="tx1"/>
                </a:solidFill>
                <a:latin typeface="Hiragino Mincho ProN W3" charset="-128"/>
                <a:ea typeface="Hiragino Mincho ProN W3" charset="-128"/>
                <a:cs typeface="Hiragino Mincho ProN W3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75089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2424</TotalTime>
  <Words>73</Words>
  <Application>Microsoft Macintosh PowerPoint</Application>
  <PresentationFormat>A4 210x297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Calibri</vt:lpstr>
      <vt:lpstr>Calibri Light</vt:lpstr>
      <vt:lpstr>Hiragino Maru Gothic ProN W4</vt:lpstr>
      <vt:lpstr>Hiragino Mincho ProN W3</vt:lpstr>
      <vt:lpstr>Hiragino Sans W6</vt:lpstr>
      <vt:lpstr>游ゴシック</vt:lpstr>
      <vt:lpstr>游ゴシック Light</vt:lpstr>
      <vt:lpstr>Arial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霜島 祐太</dc:creator>
  <cp:lastModifiedBy>霜島 祐太</cp:lastModifiedBy>
  <cp:revision>18</cp:revision>
  <cp:lastPrinted>2018-12-19T09:10:07Z</cp:lastPrinted>
  <dcterms:created xsi:type="dcterms:W3CDTF">2018-12-12T04:43:01Z</dcterms:created>
  <dcterms:modified xsi:type="dcterms:W3CDTF">2019-01-05T03:45:08Z</dcterms:modified>
</cp:coreProperties>
</file>