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0"/>
    <p:restoredTop sz="94631"/>
  </p:normalViewPr>
  <p:slideViewPr>
    <p:cSldViewPr snapToGrid="0" snapToObjects="1" showGuides="1">
      <p:cViewPr varScale="1">
        <p:scale>
          <a:sx n="68" d="100"/>
          <a:sy n="68" d="100"/>
        </p:scale>
        <p:origin x="1904" y="208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C860-60CF-884E-B7D5-C2118CE304A2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72E7-B15A-1147-B9A1-9E6086462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648325" y="7917305"/>
            <a:ext cx="5561350" cy="15264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881" y="149901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第</a:t>
            </a:r>
            <a:r>
              <a:rPr lang="en-US" altLang="ja-JP" sz="1400" b="1" dirty="0">
                <a:latin typeface="Hiragino Sans W5" charset="-128"/>
                <a:ea typeface="Hiragino Sans W5" charset="-128"/>
                <a:cs typeface="Hiragino Sans W5" charset="-128"/>
              </a:rPr>
              <a:t>8</a:t>
            </a:r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回よのなか科最終回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0790" y="884419"/>
            <a:ext cx="545641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4754" y="689548"/>
            <a:ext cx="9028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メンバー</a:t>
            </a:r>
            <a:endParaRPr kumimoji="1" lang="en-US" altLang="ja-JP" sz="14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893" y="43471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名前：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8938" y="1963711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mtClean="0">
                <a:latin typeface="Hiragino Sans W5" charset="-128"/>
                <a:ea typeface="Hiragino Sans W5" charset="-128"/>
                <a:cs typeface="Hiragino Sans W5" charset="-128"/>
              </a:rPr>
              <a:t>よのなか科ダイヤモンドランキング！！</a:t>
            </a:r>
            <a:endParaRPr kumimoji="1" lang="ja-JP" altLang="en-US" sz="16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8325" y="2338463"/>
            <a:ext cx="5561350" cy="1229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4577" y="2308485"/>
            <a:ext cx="356379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1</a:t>
            </a:r>
            <a:r>
              <a:rPr kumimoji="1"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kumimoji="1"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kumimoji="1" lang="en-US" altLang="ja-JP" sz="1100" b="1" dirty="0" err="1" smtClean="0">
                <a:latin typeface="Hiragino Sans W5" charset="-128"/>
                <a:ea typeface="Hiragino Sans W5" charset="-128"/>
                <a:cs typeface="Hiragino Sans W5" charset="-128"/>
              </a:rPr>
              <a:t>DigDig</a:t>
            </a:r>
            <a:r>
              <a:rPr kumimoji="1"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ゲーム</a:t>
            </a:r>
            <a:endParaRPr kumimoji="1"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2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俺の哲学の探求①「日常から探る！」</a:t>
            </a:r>
            <a:endParaRPr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kumimoji="1"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3</a:t>
            </a:r>
            <a:r>
              <a:rPr kumimoji="1"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kumimoji="1"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kumimoji="1"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俺の哲学の探求②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「人間関係から探る！」</a:t>
            </a:r>
            <a:endParaRPr kumimoji="1"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4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俺の哲学の探求③「心惹かれるものから探る！」</a:t>
            </a:r>
            <a:endParaRPr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5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俺の哲学の発見</a:t>
            </a:r>
            <a:endParaRPr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6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::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俺の哲学を表現しよう</a:t>
            </a:r>
            <a:endParaRPr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7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回</a:t>
            </a:r>
            <a:r>
              <a:rPr lang="en-US" altLang="ja-JP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:</a:t>
            </a:r>
            <a:r>
              <a:rPr lang="ja-JP" altLang="en-US" sz="11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俺の哲学を発表しよう</a:t>
            </a:r>
            <a:endParaRPr lang="en-US" altLang="ja-JP" sz="11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57601" y="4576997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4597" y="3717561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◎あなたにとって大事だったと思える順に並べよう。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34" name="上下矢印 33"/>
          <p:cNvSpPr/>
          <p:nvPr/>
        </p:nvSpPr>
        <p:spPr>
          <a:xfrm>
            <a:off x="1169233" y="5141626"/>
            <a:ext cx="484632" cy="1079292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24655" y="4158520"/>
            <a:ext cx="1783831" cy="9231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94479" y="4166973"/>
            <a:ext cx="1708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印象深かった</a:t>
            </a:r>
            <a:endParaRPr kumimoji="1"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学びや気付きが</a:t>
            </a:r>
            <a:endParaRPr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kumimoji="1"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あった</a:t>
            </a:r>
            <a:endParaRPr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kumimoji="1"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記憶に残っている</a:t>
            </a:r>
            <a:endParaRPr kumimoji="1"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512162" y="6289623"/>
            <a:ext cx="1783831" cy="9231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3627" y="6434049"/>
            <a:ext cx="1708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あんま覚えてない</a:t>
            </a:r>
            <a:r>
              <a:rPr lang="en-US" altLang="ja-JP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…</a:t>
            </a:r>
            <a:endParaRPr kumimoji="1"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気付くことあんまり</a:t>
            </a:r>
            <a:endParaRPr lang="en-US" altLang="ja-JP" sz="1200" b="1" dirty="0" smtClean="0">
              <a:latin typeface="Hiragino Sans W5" charset="-128"/>
              <a:ea typeface="Hiragino Sans W5" charset="-128"/>
              <a:cs typeface="Hiragino Sans W5" charset="-128"/>
            </a:endParaRPr>
          </a:p>
          <a:p>
            <a:r>
              <a:rPr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なかったかな</a:t>
            </a:r>
            <a:r>
              <a:rPr lang="en-US" altLang="ja-JP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…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7135" y="7707443"/>
            <a:ext cx="407836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◎なぜそれが</a:t>
            </a:r>
            <a:r>
              <a:rPr kumimoji="1" lang="en-US" altLang="ja-JP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1</a:t>
            </a:r>
            <a:r>
              <a:rPr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位なの？なぜそれが最下位なの？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985542" y="5132882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379629" y="5132882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310984" y="5682517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702571" y="5680022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096656" y="5680022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702572" y="6234659"/>
            <a:ext cx="1371601" cy="54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993692" y="9248932"/>
            <a:ext cx="4326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※</a:t>
            </a:r>
            <a:r>
              <a:rPr lang="ja-JP" altLang="en-US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なぜそれが</a:t>
            </a:r>
            <a:r>
              <a:rPr lang="en-US" altLang="ja-JP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2</a:t>
            </a:r>
            <a:r>
              <a:rPr lang="ja-JP" altLang="en-US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段目になるのか、</a:t>
            </a:r>
            <a:r>
              <a:rPr lang="en-US" altLang="ja-JP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3</a:t>
            </a:r>
            <a:r>
              <a:rPr lang="ja-JP" altLang="en-US" sz="8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段目になるのかも空いているところに書けたら書こう！</a:t>
            </a:r>
            <a:endParaRPr kumimoji="1" lang="ja-JP" altLang="en-US" sz="8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29587" y="7974768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1</a:t>
            </a:r>
            <a:r>
              <a:rPr kumimoji="1"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位</a:t>
            </a:r>
            <a:r>
              <a:rPr kumimoji="1" lang="en-US" altLang="ja-JP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…</a:t>
            </a:r>
            <a:endParaRPr kumimoji="1" lang="ja-JP" altLang="en-US" sz="12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36205" y="843946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最下位</a:t>
            </a:r>
            <a:r>
              <a:rPr kumimoji="1" lang="en-US" altLang="ja-JP" sz="12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…</a:t>
            </a:r>
            <a:endParaRPr kumimoji="1" lang="ja-JP" altLang="en-US" sz="12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7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84838" y="1728868"/>
            <a:ext cx="5561350" cy="115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84838" y="287313"/>
            <a:ext cx="5561350" cy="115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647" y="134914"/>
            <a:ext cx="479650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◎結局あなたにとってよのなか科とは</a:t>
            </a:r>
            <a:r>
              <a:rPr kumimoji="1" lang="en-US" altLang="ja-JP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…</a:t>
            </a:r>
            <a:r>
              <a:rPr lang="en-US" altLang="ja-JP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1</a:t>
            </a:r>
            <a:r>
              <a:rPr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言で表そう！！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2145" y="1486527"/>
            <a:ext cx="18004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◎込めた思いは？？</a:t>
            </a:r>
            <a:endParaRPr kumimoji="1" lang="ja-JP" altLang="en-US" sz="14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4715" y="3210663"/>
            <a:ext cx="445506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この先に出会うどんな友とも　分かち合えない秘密を共にした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それなのにたったひと言の　「ごめんね」だけ　やけに遠くて言えなかったり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明日も会うのになぜか僕らは　眠い眼こすり　夜通しバカ話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明くる日　案の定　机並べて居眠りして　怒られてるのに笑えてきて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理屈に合わないことを　どれだけやれるかが青春だとでも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どこかで僕ら思っていたのかな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あぁ　答えがある問いばかりを　教わってきたよ　そのせいだろうか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僕たちが知りたかったのは　いつも正解などまだ銀河にもない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一番大切な君と　仲直りの仕方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大好きなあの子の　心の振り向かせ方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なに一つ見えない　僕らの未来だから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答えがすでにある　問いなんかに用などはない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これまで出逢ったどんな友とも　違う君に見つけてもらった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自分をはじめて好きになれたの　分かるはずない　君に分かるはずもないでしょう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並んで歩けど　どこかで追い続けていた　君の背中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明日からは　もうそこにはない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あぁ　答えがある問いばかりを　教わってきたよ　そのせいだろうか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僕たちが知りたかったのは　いつも正解など大人も知らない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喜びが溢れて止まらない　夜の眠り方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悔しさで滲んだ　心の傷の治し方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傷ついた友の　励まし方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あなたとはじめて怒鳴り合った日　あとで聞いたよ　君は笑っていたと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想いの伝え方がわからない　僕の心　君は無理矢理こじ開けたの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あぁ　答えがある問いばかりを　教わってきたよ　だけど明日からは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僕だけの正解をいざ　探しにゆくんだ　また逢う日まで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次の空欄に当てはまる言葉を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書き入れなさい　ここでの最後の問い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「君のいない　明日からの日々を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僕は</a:t>
            </a:r>
            <a:r>
              <a:rPr lang="en-US" altLang="ja-JP" sz="900" b="1" dirty="0">
                <a:latin typeface="Hiragino Sans W5" charset="-128"/>
                <a:ea typeface="Hiragino Sans W5" charset="-128"/>
                <a:cs typeface="Hiragino Sans W5" charset="-128"/>
              </a:rPr>
              <a:t>/</a:t>
            </a: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私は　きっと　□□□□□□□□□□□□□□□□□□」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制限時間は　あなたのこれからの人生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解答用紙は　あなたのこれからの人生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答え合わせの　時に私はもういない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だから　採点基準は　あなたのこれからの人生</a:t>
            </a: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/>
            </a:r>
            <a:br>
              <a:rPr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</a:br>
            <a:r>
              <a:rPr lang="ja-JP" altLang="en-US" sz="900" b="1" dirty="0">
                <a:latin typeface="Hiragino Sans W5" charset="-128"/>
                <a:ea typeface="Hiragino Sans W5" charset="-128"/>
                <a:cs typeface="Hiragino Sans W5" charset="-128"/>
              </a:rPr>
              <a:t>「よーい、はじめ」</a:t>
            </a:r>
            <a:endParaRPr kumimoji="1" lang="ja-JP" altLang="en-US" sz="9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01878" y="2968052"/>
            <a:ext cx="14542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RADWIMPS</a:t>
            </a:r>
            <a:r>
              <a:rPr kumimoji="1" lang="ja-JP" altLang="en-US" sz="900" b="1" dirty="0" smtClean="0">
                <a:latin typeface="Hiragino Sans W5" charset="-128"/>
                <a:ea typeface="Hiragino Sans W5" charset="-128"/>
                <a:cs typeface="Hiragino Sans W5" charset="-128"/>
              </a:rPr>
              <a:t>　「正解」</a:t>
            </a:r>
            <a:endParaRPr kumimoji="1" lang="ja-JP" altLang="en-US" sz="900" b="1" dirty="0">
              <a:latin typeface="Hiragino Sans W5" charset="-128"/>
              <a:ea typeface="Hiragino Sans W5" charset="-128"/>
              <a:cs typeface="Hiragino Sans W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8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</TotalTime>
  <Words>201</Words>
  <Application>Microsoft Macintosh PowerPoint</Application>
  <PresentationFormat>A4 210x297 mm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Calibri</vt:lpstr>
      <vt:lpstr>Calibri Light</vt:lpstr>
      <vt:lpstr>Hiragino Sans W5</vt:lpstr>
      <vt:lpstr>游ゴシック</vt:lpstr>
      <vt:lpstr>游ゴシック Light</vt:lpstr>
      <vt:lpstr>Arial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霜島 祐太</dc:creator>
  <cp:lastModifiedBy>霜島 祐太</cp:lastModifiedBy>
  <cp:revision>11</cp:revision>
  <dcterms:created xsi:type="dcterms:W3CDTF">2019-02-24T10:15:31Z</dcterms:created>
  <dcterms:modified xsi:type="dcterms:W3CDTF">2019-02-25T07:18:05Z</dcterms:modified>
</cp:coreProperties>
</file>