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FFCD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8" autoAdjust="0"/>
    <p:restoredTop sz="94660"/>
  </p:normalViewPr>
  <p:slideViewPr>
    <p:cSldViewPr snapToGrid="0">
      <p:cViewPr varScale="1">
        <p:scale>
          <a:sx n="39" d="100"/>
          <a:sy n="39" d="100"/>
        </p:scale>
        <p:origin x="975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36BD-7547-43D0-8C5D-6A8C72DC54E2}" type="datetimeFigureOut">
              <a:rPr kumimoji="1" lang="ja-JP" altLang="en-US" smtClean="0"/>
              <a:t>2019/4/15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F0656-1712-48DC-9E5B-03C2D8DD74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2647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36BD-7547-43D0-8C5D-6A8C72DC54E2}" type="datetimeFigureOut">
              <a:rPr kumimoji="1" lang="ja-JP" altLang="en-US" smtClean="0"/>
              <a:t>2019/4/15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F0656-1712-48DC-9E5B-03C2D8DD74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9008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36BD-7547-43D0-8C5D-6A8C72DC54E2}" type="datetimeFigureOut">
              <a:rPr kumimoji="1" lang="ja-JP" altLang="en-US" smtClean="0"/>
              <a:t>2019/4/15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F0656-1712-48DC-9E5B-03C2D8DD74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40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36BD-7547-43D0-8C5D-6A8C72DC54E2}" type="datetimeFigureOut">
              <a:rPr kumimoji="1" lang="ja-JP" altLang="en-US" smtClean="0"/>
              <a:t>2019/4/15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F0656-1712-48DC-9E5B-03C2D8DD74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531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36BD-7547-43D0-8C5D-6A8C72DC54E2}" type="datetimeFigureOut">
              <a:rPr kumimoji="1" lang="ja-JP" altLang="en-US" smtClean="0"/>
              <a:t>2019/4/15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F0656-1712-48DC-9E5B-03C2D8DD74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2629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36BD-7547-43D0-8C5D-6A8C72DC54E2}" type="datetimeFigureOut">
              <a:rPr kumimoji="1" lang="ja-JP" altLang="en-US" smtClean="0"/>
              <a:t>2019/4/15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F0656-1712-48DC-9E5B-03C2D8DD74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599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36BD-7547-43D0-8C5D-6A8C72DC54E2}" type="datetimeFigureOut">
              <a:rPr kumimoji="1" lang="ja-JP" altLang="en-US" smtClean="0"/>
              <a:t>2019/4/15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F0656-1712-48DC-9E5B-03C2D8DD74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9113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36BD-7547-43D0-8C5D-6A8C72DC54E2}" type="datetimeFigureOut">
              <a:rPr kumimoji="1" lang="ja-JP" altLang="en-US" smtClean="0"/>
              <a:t>2019/4/15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F0656-1712-48DC-9E5B-03C2D8DD74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874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36BD-7547-43D0-8C5D-6A8C72DC54E2}" type="datetimeFigureOut">
              <a:rPr kumimoji="1" lang="ja-JP" altLang="en-US" smtClean="0"/>
              <a:t>2019/4/15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F0656-1712-48DC-9E5B-03C2D8DD74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225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36BD-7547-43D0-8C5D-6A8C72DC54E2}" type="datetimeFigureOut">
              <a:rPr kumimoji="1" lang="ja-JP" altLang="en-US" smtClean="0"/>
              <a:t>2019/4/15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F0656-1712-48DC-9E5B-03C2D8DD74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6937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36BD-7547-43D0-8C5D-6A8C72DC54E2}" type="datetimeFigureOut">
              <a:rPr kumimoji="1" lang="ja-JP" altLang="en-US" smtClean="0"/>
              <a:t>2019/4/15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F0656-1712-48DC-9E5B-03C2D8DD74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4697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436BD-7547-43D0-8C5D-6A8C72DC54E2}" type="datetimeFigureOut">
              <a:rPr kumimoji="1" lang="ja-JP" altLang="en-US" smtClean="0"/>
              <a:t>2019/4/15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F0656-1712-48DC-9E5B-03C2D8DD74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314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39920D97-2077-4702-BB28-A404851515EF}"/>
              </a:ext>
            </a:extLst>
          </p:cNvPr>
          <p:cNvSpPr/>
          <p:nvPr/>
        </p:nvSpPr>
        <p:spPr>
          <a:xfrm>
            <a:off x="5162443" y="2161994"/>
            <a:ext cx="4089028" cy="2134002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2800" dirty="0">
              <a:solidFill>
                <a:schemeClr val="tx1"/>
              </a:solidFill>
            </a:endParaRPr>
          </a:p>
          <a:p>
            <a:endParaRPr kumimoji="1" lang="en-US" altLang="ja-JP" sz="2800" dirty="0">
              <a:solidFill>
                <a:schemeClr val="tx1"/>
              </a:solidFill>
            </a:endParaRPr>
          </a:p>
          <a:p>
            <a:endParaRPr kumimoji="1" lang="en-US" altLang="ja-JP" sz="2800" dirty="0">
              <a:solidFill>
                <a:schemeClr val="tx1"/>
              </a:solidFill>
            </a:endParaRPr>
          </a:p>
          <a:p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3F2A1C47-38F1-4249-A2BB-645692D87362}"/>
              </a:ext>
            </a:extLst>
          </p:cNvPr>
          <p:cNvSpPr/>
          <p:nvPr/>
        </p:nvSpPr>
        <p:spPr>
          <a:xfrm>
            <a:off x="654528" y="4635142"/>
            <a:ext cx="4089028" cy="2018601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2800" dirty="0">
              <a:solidFill>
                <a:schemeClr val="tx1"/>
              </a:solidFill>
            </a:endParaRPr>
          </a:p>
          <a:p>
            <a:endParaRPr kumimoji="1" lang="en-US" altLang="ja-JP" sz="2800" dirty="0">
              <a:solidFill>
                <a:schemeClr val="tx1"/>
              </a:solidFill>
            </a:endParaRPr>
          </a:p>
          <a:p>
            <a:endParaRPr kumimoji="1" lang="en-US" altLang="ja-JP" sz="2800" dirty="0">
              <a:solidFill>
                <a:schemeClr val="tx1"/>
              </a:solidFill>
            </a:endParaRPr>
          </a:p>
          <a:p>
            <a:endParaRPr kumimoji="1" lang="ja-JP" altLang="en-US" sz="1400" dirty="0">
              <a:solidFill>
                <a:schemeClr val="tx1"/>
              </a:solidFill>
            </a:endParaRP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98719E08-3AAE-404D-941C-BBB8F8A78B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778" y="137372"/>
            <a:ext cx="2209897" cy="1633013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209CC563-EC64-4E80-8A04-FD6F02887F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0077" y="500449"/>
            <a:ext cx="8385845" cy="641010"/>
          </a:xfrm>
        </p:spPr>
        <p:txBody>
          <a:bodyPr>
            <a:normAutofit/>
          </a:bodyPr>
          <a:lstStyle/>
          <a:p>
            <a:r>
              <a:rPr kumimoji="1" lang="ja-JP" altLang="en-US" sz="28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ラブレターに書くことを整理しよう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FA0C125-DC1F-4757-B7A7-6C9BEAE14C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6494" y="1794611"/>
            <a:ext cx="4846077" cy="522125"/>
          </a:xfrm>
        </p:spPr>
        <p:txBody>
          <a:bodyPr>
            <a:normAutofit fontScale="92500"/>
          </a:bodyPr>
          <a:lstStyle/>
          <a:p>
            <a:pPr algn="l"/>
            <a:r>
              <a:rPr kumimoji="1" lang="ja-JP" altLang="en-US" sz="2000" dirty="0"/>
              <a:t>●出会いはいつ？いつから好きになった？</a:t>
            </a:r>
            <a:endParaRPr kumimoji="1" lang="en-US" altLang="ja-JP" sz="2000" dirty="0"/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1E2B3CD3-0C44-4B9F-8455-FC43D06D197C}"/>
              </a:ext>
            </a:extLst>
          </p:cNvPr>
          <p:cNvSpPr/>
          <p:nvPr/>
        </p:nvSpPr>
        <p:spPr>
          <a:xfrm>
            <a:off x="654528" y="2153966"/>
            <a:ext cx="4089028" cy="2134002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2000" dirty="0">
              <a:solidFill>
                <a:schemeClr val="tx1"/>
              </a:solidFill>
            </a:endParaRPr>
          </a:p>
          <a:p>
            <a:endParaRPr kumimoji="1" lang="en-US" altLang="ja-JP" sz="2800" dirty="0">
              <a:solidFill>
                <a:schemeClr val="tx1"/>
              </a:solidFill>
            </a:endParaRPr>
          </a:p>
          <a:p>
            <a:endParaRPr kumimoji="1" lang="en-US" altLang="ja-JP" sz="2800" dirty="0">
              <a:solidFill>
                <a:schemeClr val="tx1"/>
              </a:solidFill>
            </a:endParaRPr>
          </a:p>
          <a:p>
            <a:endParaRPr kumimoji="1" lang="en-US" altLang="ja-JP" sz="2800" dirty="0">
              <a:solidFill>
                <a:schemeClr val="tx1"/>
              </a:solidFill>
            </a:endParaRPr>
          </a:p>
          <a:p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8" name="四角形: 角を丸くする 17">
            <a:extLst>
              <a:ext uri="{FF2B5EF4-FFF2-40B4-BE49-F238E27FC236}">
                <a16:creationId xmlns:a16="http://schemas.microsoft.com/office/drawing/2014/main" id="{B318ED8E-A5BD-441A-A2B2-2C4F0FF3888D}"/>
              </a:ext>
            </a:extLst>
          </p:cNvPr>
          <p:cNvSpPr/>
          <p:nvPr/>
        </p:nvSpPr>
        <p:spPr>
          <a:xfrm>
            <a:off x="5162443" y="4635142"/>
            <a:ext cx="4089028" cy="2018601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2000" dirty="0">
              <a:solidFill>
                <a:schemeClr val="tx1"/>
              </a:solidFill>
            </a:endParaRPr>
          </a:p>
          <a:p>
            <a:endParaRPr kumimoji="1" lang="en-US" altLang="ja-JP" sz="2800" dirty="0">
              <a:solidFill>
                <a:schemeClr val="tx1"/>
              </a:solidFill>
            </a:endParaRPr>
          </a:p>
          <a:p>
            <a:endParaRPr kumimoji="1" lang="en-US" altLang="ja-JP" sz="2800" dirty="0">
              <a:solidFill>
                <a:schemeClr val="tx1"/>
              </a:solidFill>
            </a:endParaRPr>
          </a:p>
          <a:p>
            <a:endParaRPr kumimoji="1" lang="en-US" altLang="ja-JP" sz="2800" dirty="0">
              <a:solidFill>
                <a:schemeClr val="tx1"/>
              </a:solidFill>
            </a:endParaRPr>
          </a:p>
          <a:p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9" name="字幕 2">
            <a:extLst>
              <a:ext uri="{FF2B5EF4-FFF2-40B4-BE49-F238E27FC236}">
                <a16:creationId xmlns:a16="http://schemas.microsoft.com/office/drawing/2014/main" id="{1713319F-7CA3-49BD-BAC0-A613854DCAC3}"/>
              </a:ext>
            </a:extLst>
          </p:cNvPr>
          <p:cNvSpPr txBox="1">
            <a:spLocks/>
          </p:cNvSpPr>
          <p:nvPr/>
        </p:nvSpPr>
        <p:spPr>
          <a:xfrm>
            <a:off x="5372571" y="1808028"/>
            <a:ext cx="4594631" cy="5329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000" dirty="0"/>
              <a:t>●どんなところが好き？</a:t>
            </a:r>
            <a:endParaRPr lang="en-US" altLang="ja-JP" sz="2000" dirty="0"/>
          </a:p>
        </p:txBody>
      </p:sp>
      <p:sp>
        <p:nvSpPr>
          <p:cNvPr id="20" name="字幕 2">
            <a:extLst>
              <a:ext uri="{FF2B5EF4-FFF2-40B4-BE49-F238E27FC236}">
                <a16:creationId xmlns:a16="http://schemas.microsoft.com/office/drawing/2014/main" id="{F81CE625-0CE7-4FA9-BEE5-C34A1AEE9F49}"/>
              </a:ext>
            </a:extLst>
          </p:cNvPr>
          <p:cNvSpPr txBox="1">
            <a:spLocks/>
          </p:cNvSpPr>
          <p:nvPr/>
        </p:nvSpPr>
        <p:spPr>
          <a:xfrm>
            <a:off x="567812" y="4320222"/>
            <a:ext cx="4594631" cy="5329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000" dirty="0"/>
              <a:t>●思い出は？</a:t>
            </a:r>
            <a:endParaRPr lang="en-US" altLang="ja-JP" sz="2000" dirty="0"/>
          </a:p>
        </p:txBody>
      </p:sp>
      <p:sp>
        <p:nvSpPr>
          <p:cNvPr id="21" name="字幕 2">
            <a:extLst>
              <a:ext uri="{FF2B5EF4-FFF2-40B4-BE49-F238E27FC236}">
                <a16:creationId xmlns:a16="http://schemas.microsoft.com/office/drawing/2014/main" id="{DAEBAFCC-5EE4-46E9-8239-9662AE069407}"/>
              </a:ext>
            </a:extLst>
          </p:cNvPr>
          <p:cNvSpPr txBox="1">
            <a:spLocks/>
          </p:cNvSpPr>
          <p:nvPr/>
        </p:nvSpPr>
        <p:spPr>
          <a:xfrm>
            <a:off x="5468401" y="4320222"/>
            <a:ext cx="2808333" cy="5329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000" dirty="0"/>
              <a:t>●その他なんでも！</a:t>
            </a:r>
            <a:endParaRPr lang="en-US" altLang="ja-JP" sz="20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0D778ED-31BF-4275-AF40-AEB73EFCF231}"/>
              </a:ext>
            </a:extLst>
          </p:cNvPr>
          <p:cNvSpPr txBox="1"/>
          <p:nvPr/>
        </p:nvSpPr>
        <p:spPr>
          <a:xfrm>
            <a:off x="5021257" y="289585"/>
            <a:ext cx="45448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/>
              <a:t>名前（　　　　　　　　　　　　　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A84C50F-359C-422C-A725-946795DDBA20}"/>
              </a:ext>
            </a:extLst>
          </p:cNvPr>
          <p:cNvSpPr txBox="1"/>
          <p:nvPr/>
        </p:nvSpPr>
        <p:spPr>
          <a:xfrm>
            <a:off x="1729452" y="1256810"/>
            <a:ext cx="6865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/>
              <a:t>好きなもの</a:t>
            </a:r>
            <a:r>
              <a:rPr kumimoji="1" lang="en-US" altLang="ja-JP" sz="2800" dirty="0"/>
              <a:t>(</a:t>
            </a:r>
            <a:r>
              <a:rPr kumimoji="1" lang="ja-JP" altLang="en-US" sz="2800" dirty="0"/>
              <a:t>こと</a:t>
            </a:r>
            <a:r>
              <a:rPr kumimoji="1" lang="en-US" altLang="ja-JP" sz="2800" dirty="0"/>
              <a:t>)</a:t>
            </a:r>
            <a:r>
              <a:rPr kumimoji="1" lang="ja-JP" altLang="en-US" sz="2800" dirty="0"/>
              <a:t>は</a:t>
            </a:r>
            <a:r>
              <a:rPr kumimoji="1" lang="en-US" altLang="ja-JP" sz="2800" dirty="0"/>
              <a:t>【</a:t>
            </a:r>
            <a:r>
              <a:rPr kumimoji="1" lang="ja-JP" altLang="en-US" sz="2800" u="sng" dirty="0"/>
              <a:t>　　　　　　　　</a:t>
            </a:r>
            <a:r>
              <a:rPr kumimoji="1" lang="en-US" altLang="ja-JP" sz="2800" dirty="0"/>
              <a:t>】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157760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ãæ  è±ãã®ç»åæ¤ç´¢çµæ">
            <a:extLst>
              <a:ext uri="{FF2B5EF4-FFF2-40B4-BE49-F238E27FC236}">
                <a16:creationId xmlns:a16="http://schemas.microsoft.com/office/drawing/2014/main" id="{53BD1168-4B5F-4320-9043-864B3F72FB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0843325-BD1C-4694-8CEC-813CF7BD3989}"/>
              </a:ext>
            </a:extLst>
          </p:cNvPr>
          <p:cNvSpPr txBox="1"/>
          <p:nvPr/>
        </p:nvSpPr>
        <p:spPr>
          <a:xfrm>
            <a:off x="825225" y="826224"/>
            <a:ext cx="8651447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600" u="sng" dirty="0">
                <a:solidFill>
                  <a:schemeClr val="bg2">
                    <a:lumMod val="50000"/>
                  </a:schemeClr>
                </a:solidFill>
              </a:rPr>
              <a:t>　　　　　　　　　　</a:t>
            </a:r>
            <a:r>
              <a:rPr kumimoji="1" lang="ja-JP" altLang="en-US" sz="2600" u="sng" dirty="0" err="1">
                <a:solidFill>
                  <a:schemeClr val="bg2">
                    <a:lumMod val="50000"/>
                  </a:schemeClr>
                </a:solidFill>
              </a:rPr>
              <a:t>へ</a:t>
            </a:r>
            <a:endParaRPr kumimoji="1" lang="en-US" altLang="ja-JP" sz="2600" u="sng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kumimoji="1" lang="ja-JP" altLang="en-US" sz="2700" u="sng" dirty="0">
                <a:solidFill>
                  <a:schemeClr val="bg2">
                    <a:lumMod val="50000"/>
                  </a:schemeClr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今日は突然だけど、日頃の思いを書かせてください。</a:t>
            </a:r>
            <a:endParaRPr kumimoji="1" lang="en-US" altLang="ja-JP" sz="2800" u="sng" dirty="0">
              <a:solidFill>
                <a:schemeClr val="bg2">
                  <a:lumMod val="50000"/>
                </a:schemeClr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r>
              <a:rPr kumimoji="1" lang="ja-JP" altLang="en-US" sz="2800" u="sng" dirty="0">
                <a:solidFill>
                  <a:schemeClr val="bg2">
                    <a:lumMod val="50000"/>
                  </a:schemeClr>
                </a:solidFill>
              </a:rPr>
              <a:t>＿＿＿＿＿＿＿＿＿＿＿＿＿＿＿＿</a:t>
            </a:r>
            <a:r>
              <a:rPr kumimoji="1" lang="ja-JP" altLang="en-US" sz="2800" u="sng" dirty="0" err="1">
                <a:solidFill>
                  <a:schemeClr val="bg2">
                    <a:lumMod val="50000"/>
                  </a:schemeClr>
                </a:solidFill>
              </a:rPr>
              <a:t>＿＿＿＿＿＿＿＿＿＿＿＿＿＿＿＿＿＿＿＿＿＿＿＿＿＿＿＿＿＿＿＿＿＿＿＿＿＿＿＿＿＿＿＿＿＿＿＿＿＿＿＿＿＿＿＿＿＿＿＿＿＿＿＿＿＿＿＿＿＿＿＿＿＿＿＿＿＿＿＿＿＿＿＿＿＿＿＿＿＿＿＿＿＿＿＿＿＿＿＿＿＿＿＿＿＿＿＿＿＿＿＿＿＿＿＿＿＿＿＿＿＿＿＿＿＿＿＿＿＿＿＿＿＿＿＿＿＿＿＿＿＿＿＿</a:t>
            </a:r>
            <a:r>
              <a:rPr kumimoji="1" lang="ja-JP" altLang="en-US" sz="2800" u="sng" dirty="0">
                <a:solidFill>
                  <a:schemeClr val="bg2">
                    <a:lumMod val="50000"/>
                  </a:schemeClr>
                </a:solidFill>
              </a:rPr>
              <a:t>＿＿＿＿＿＿＿＿＿＿＿＿＿＿＿＿＿＿＿＿＿＿＿＿</a:t>
            </a:r>
            <a:endParaRPr kumimoji="1" lang="en-US" altLang="ja-JP" sz="3200" b="0" i="0" u="sng" strike="noStrike" kern="1200" cap="none" spc="0" normalizeH="0" baseline="0" noProof="0" dirty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BF3F4D4-C67C-44A9-8538-421EFB0BB455}"/>
              </a:ext>
            </a:extLst>
          </p:cNvPr>
          <p:cNvSpPr txBox="1"/>
          <p:nvPr/>
        </p:nvSpPr>
        <p:spPr>
          <a:xfrm>
            <a:off x="3329171" y="5659385"/>
            <a:ext cx="58544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u="sng" dirty="0">
                <a:solidFill>
                  <a:schemeClr val="bg2">
                    <a:lumMod val="50000"/>
                  </a:schemeClr>
                </a:solidFill>
              </a:rPr>
              <a:t>2018</a:t>
            </a:r>
            <a:r>
              <a:rPr kumimoji="1" lang="ja-JP" altLang="en-US" sz="2800" u="sng" dirty="0">
                <a:solidFill>
                  <a:schemeClr val="bg2">
                    <a:lumMod val="50000"/>
                  </a:schemeClr>
                </a:solidFill>
              </a:rPr>
              <a:t>年</a:t>
            </a:r>
            <a:r>
              <a:rPr kumimoji="1" lang="en-US" altLang="ja-JP" sz="2800" u="sng" dirty="0">
                <a:solidFill>
                  <a:schemeClr val="bg2">
                    <a:lumMod val="50000"/>
                  </a:schemeClr>
                </a:solidFill>
              </a:rPr>
              <a:t>5</a:t>
            </a:r>
            <a:r>
              <a:rPr kumimoji="1" lang="ja-JP" altLang="en-US" sz="2800" u="sng" dirty="0">
                <a:solidFill>
                  <a:schemeClr val="bg2">
                    <a:lumMod val="50000"/>
                  </a:schemeClr>
                </a:solidFill>
              </a:rPr>
              <a:t>月</a:t>
            </a:r>
            <a:r>
              <a:rPr kumimoji="1" lang="en-US" altLang="ja-JP" sz="2800" u="sng" dirty="0">
                <a:solidFill>
                  <a:schemeClr val="bg2">
                    <a:lumMod val="50000"/>
                  </a:schemeClr>
                </a:solidFill>
              </a:rPr>
              <a:t>17</a:t>
            </a:r>
            <a:r>
              <a:rPr kumimoji="1" lang="ja-JP" altLang="en-US" sz="2800" u="sng" dirty="0">
                <a:solidFill>
                  <a:schemeClr val="bg2">
                    <a:lumMod val="50000"/>
                  </a:schemeClr>
                </a:solidFill>
              </a:rPr>
              <a:t>日 　　　　　　　より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61BAB71-A260-42F1-ADA6-E714861E455D}"/>
              </a:ext>
            </a:extLst>
          </p:cNvPr>
          <p:cNvSpPr txBox="1"/>
          <p:nvPr/>
        </p:nvSpPr>
        <p:spPr>
          <a:xfrm>
            <a:off x="5528353" y="5035603"/>
            <a:ext cx="3869970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700" u="sng" dirty="0">
                <a:solidFill>
                  <a:schemeClr val="bg2">
                    <a:lumMod val="50000"/>
                  </a:schemeClr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これからもよろしく</a:t>
            </a:r>
            <a:r>
              <a:rPr kumimoji="1" lang="ja-JP" altLang="en-US" sz="2700" u="sng" dirty="0" err="1">
                <a:solidFill>
                  <a:schemeClr val="bg2">
                    <a:lumMod val="50000"/>
                  </a:schemeClr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ね</a:t>
            </a:r>
            <a:r>
              <a:rPr kumimoji="1" lang="ja-JP" altLang="en-US" sz="2700" u="sng" dirty="0">
                <a:solidFill>
                  <a:schemeClr val="bg2">
                    <a:lumMod val="50000"/>
                  </a:schemeClr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！</a:t>
            </a:r>
            <a:endParaRPr kumimoji="1" lang="en-US" altLang="ja-JP" sz="2700" u="sng" dirty="0">
              <a:solidFill>
                <a:schemeClr val="bg2">
                  <a:lumMod val="50000"/>
                </a:schemeClr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10059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2271</TotalTime>
  <Words>53</Words>
  <Application>Microsoft Office PowerPoint</Application>
  <PresentationFormat>A4 210 x 297 mm</PresentationFormat>
  <Paragraphs>22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AR P丸ゴシック体M</vt:lpstr>
      <vt:lpstr>Arial</vt:lpstr>
      <vt:lpstr>Calibri</vt:lpstr>
      <vt:lpstr>Calibri Light</vt:lpstr>
      <vt:lpstr>Office テーマ</vt:lpstr>
      <vt:lpstr>ラブレターに書くことを整理しよう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渚沙 井上</dc:creator>
  <cp:lastModifiedBy>真子 樋上</cp:lastModifiedBy>
  <cp:revision>27</cp:revision>
  <dcterms:created xsi:type="dcterms:W3CDTF">2018-05-13T14:50:26Z</dcterms:created>
  <dcterms:modified xsi:type="dcterms:W3CDTF">2019-04-15T03:55:10Z</dcterms:modified>
</cp:coreProperties>
</file>