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2" r:id="rId1"/>
  </p:sldMasterIdLst>
  <p:notesMasterIdLst>
    <p:notesMasterId r:id="rId15"/>
  </p:notesMasterIdLst>
  <p:sldIdLst>
    <p:sldId id="268" r:id="rId2"/>
    <p:sldId id="258" r:id="rId3"/>
    <p:sldId id="259" r:id="rId4"/>
    <p:sldId id="260" r:id="rId5"/>
    <p:sldId id="269" r:id="rId6"/>
    <p:sldId id="261" r:id="rId7"/>
    <p:sldId id="266" r:id="rId8"/>
    <p:sldId id="270" r:id="rId9"/>
    <p:sldId id="257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8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9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C52BE-305E-4721-8E28-47017C897F6E}" type="doc">
      <dgm:prSet loTypeId="urn:microsoft.com/office/officeart/2008/layout/LinedList" loCatId="list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978675D8-2051-4756-B3CB-1BA283FE4DD4}">
      <dgm:prSet/>
      <dgm:spPr/>
      <dgm:t>
        <a:bodyPr/>
        <a:lstStyle/>
        <a:p>
          <a:r>
            <a:rPr kumimoji="1" lang="ja-JP" dirty="0"/>
            <a:t>①好きなものについて書き出す</a:t>
          </a:r>
          <a:endParaRPr lang="en-US" dirty="0"/>
        </a:p>
      </dgm:t>
    </dgm:pt>
    <dgm:pt modelId="{04F20429-ADB1-4CED-B47B-5E939204FF76}" type="parTrans" cxnId="{67A5E73F-2730-48EB-ABBF-0B4310DB1731}">
      <dgm:prSet/>
      <dgm:spPr/>
      <dgm:t>
        <a:bodyPr/>
        <a:lstStyle/>
        <a:p>
          <a:endParaRPr lang="en-US"/>
        </a:p>
      </dgm:t>
    </dgm:pt>
    <dgm:pt modelId="{60A5C684-4FCF-428E-922D-0B73B7C23357}" type="sibTrans" cxnId="{67A5E73F-2730-48EB-ABBF-0B4310DB1731}">
      <dgm:prSet/>
      <dgm:spPr/>
      <dgm:t>
        <a:bodyPr/>
        <a:lstStyle/>
        <a:p>
          <a:endParaRPr lang="en-US"/>
        </a:p>
      </dgm:t>
    </dgm:pt>
    <dgm:pt modelId="{D89B7825-4A29-4EC1-A21A-5C6CCEFFCB6E}">
      <dgm:prSet/>
      <dgm:spPr/>
      <dgm:t>
        <a:bodyPr/>
        <a:lstStyle/>
        <a:p>
          <a:r>
            <a:rPr kumimoji="1" lang="ja-JP" dirty="0"/>
            <a:t>②</a:t>
          </a:r>
          <a:r>
            <a:rPr kumimoji="1" lang="ja-JP" altLang="en-US" dirty="0"/>
            <a:t>便せんに書く</a:t>
          </a:r>
          <a:endParaRPr lang="en-US" dirty="0"/>
        </a:p>
      </dgm:t>
    </dgm:pt>
    <dgm:pt modelId="{163F8B85-7EA1-4947-9B6A-618FCA8E7E37}" type="parTrans" cxnId="{65679BBE-A690-46EA-B5CA-9231389C8225}">
      <dgm:prSet/>
      <dgm:spPr/>
      <dgm:t>
        <a:bodyPr/>
        <a:lstStyle/>
        <a:p>
          <a:endParaRPr lang="en-US"/>
        </a:p>
      </dgm:t>
    </dgm:pt>
    <dgm:pt modelId="{9CF162D8-ED37-4214-A0B1-C3F5DE7A0F9A}" type="sibTrans" cxnId="{65679BBE-A690-46EA-B5CA-9231389C8225}">
      <dgm:prSet/>
      <dgm:spPr/>
      <dgm:t>
        <a:bodyPr/>
        <a:lstStyle/>
        <a:p>
          <a:endParaRPr lang="en-US"/>
        </a:p>
      </dgm:t>
    </dgm:pt>
    <dgm:pt modelId="{AE7A6F17-0BA5-41C0-ACFD-0F44E33F93A6}">
      <dgm:prSet/>
      <dgm:spPr/>
      <dgm:t>
        <a:bodyPr/>
        <a:lstStyle/>
        <a:p>
          <a:r>
            <a:rPr kumimoji="1" lang="ja-JP"/>
            <a:t>③班内で紹介し合う</a:t>
          </a:r>
          <a:endParaRPr lang="en-US"/>
        </a:p>
      </dgm:t>
    </dgm:pt>
    <dgm:pt modelId="{9C003FC5-D7B1-480A-A20F-4EEDB96A53F7}" type="parTrans" cxnId="{123B4E24-2E61-48D7-A2AD-9631E7EFC11E}">
      <dgm:prSet/>
      <dgm:spPr/>
      <dgm:t>
        <a:bodyPr/>
        <a:lstStyle/>
        <a:p>
          <a:endParaRPr lang="en-US"/>
        </a:p>
      </dgm:t>
    </dgm:pt>
    <dgm:pt modelId="{88F47103-D4DE-4602-AFA4-AE834CABDC68}" type="sibTrans" cxnId="{123B4E24-2E61-48D7-A2AD-9631E7EFC11E}">
      <dgm:prSet/>
      <dgm:spPr/>
      <dgm:t>
        <a:bodyPr/>
        <a:lstStyle/>
        <a:p>
          <a:endParaRPr lang="en-US"/>
        </a:p>
      </dgm:t>
    </dgm:pt>
    <dgm:pt modelId="{B471E5A4-7719-49C9-B8B6-E4A95D9C2B67}" type="pres">
      <dgm:prSet presAssocID="{3A5C52BE-305E-4721-8E28-47017C897F6E}" presName="vert0" presStyleCnt="0">
        <dgm:presLayoutVars>
          <dgm:dir/>
          <dgm:animOne val="branch"/>
          <dgm:animLvl val="lvl"/>
        </dgm:presLayoutVars>
      </dgm:prSet>
      <dgm:spPr/>
    </dgm:pt>
    <dgm:pt modelId="{92D08738-816F-4C8B-BAF0-DF4DA8B83E7D}" type="pres">
      <dgm:prSet presAssocID="{978675D8-2051-4756-B3CB-1BA283FE4DD4}" presName="thickLine" presStyleLbl="alignNode1" presStyleIdx="0" presStyleCnt="3"/>
      <dgm:spPr/>
    </dgm:pt>
    <dgm:pt modelId="{41959F0A-8339-4E6B-B21C-BA9A1621A77D}" type="pres">
      <dgm:prSet presAssocID="{978675D8-2051-4756-B3CB-1BA283FE4DD4}" presName="horz1" presStyleCnt="0"/>
      <dgm:spPr/>
    </dgm:pt>
    <dgm:pt modelId="{AD07A282-3800-4DC9-B365-F2EFAB651FD8}" type="pres">
      <dgm:prSet presAssocID="{978675D8-2051-4756-B3CB-1BA283FE4DD4}" presName="tx1" presStyleLbl="revTx" presStyleIdx="0" presStyleCnt="3"/>
      <dgm:spPr/>
    </dgm:pt>
    <dgm:pt modelId="{A34852DE-99BD-4751-9E87-9AB79B75F4B5}" type="pres">
      <dgm:prSet presAssocID="{978675D8-2051-4756-B3CB-1BA283FE4DD4}" presName="vert1" presStyleCnt="0"/>
      <dgm:spPr/>
    </dgm:pt>
    <dgm:pt modelId="{51AC338E-A439-4FE8-8F93-105E23CD3741}" type="pres">
      <dgm:prSet presAssocID="{D89B7825-4A29-4EC1-A21A-5C6CCEFFCB6E}" presName="thickLine" presStyleLbl="alignNode1" presStyleIdx="1" presStyleCnt="3"/>
      <dgm:spPr/>
    </dgm:pt>
    <dgm:pt modelId="{926707C1-CBD6-43B7-8061-D16261944826}" type="pres">
      <dgm:prSet presAssocID="{D89B7825-4A29-4EC1-A21A-5C6CCEFFCB6E}" presName="horz1" presStyleCnt="0"/>
      <dgm:spPr/>
    </dgm:pt>
    <dgm:pt modelId="{41C8704E-CA79-4FFD-898F-D39AA8C2B4B5}" type="pres">
      <dgm:prSet presAssocID="{D89B7825-4A29-4EC1-A21A-5C6CCEFFCB6E}" presName="tx1" presStyleLbl="revTx" presStyleIdx="1" presStyleCnt="3"/>
      <dgm:spPr/>
    </dgm:pt>
    <dgm:pt modelId="{C3AFA5E8-3195-4CF8-A6FD-DBDD1E9E6B1D}" type="pres">
      <dgm:prSet presAssocID="{D89B7825-4A29-4EC1-A21A-5C6CCEFFCB6E}" presName="vert1" presStyleCnt="0"/>
      <dgm:spPr/>
    </dgm:pt>
    <dgm:pt modelId="{C7FBB567-98C5-4FB5-8860-C2C46366EFAD}" type="pres">
      <dgm:prSet presAssocID="{AE7A6F17-0BA5-41C0-ACFD-0F44E33F93A6}" presName="thickLine" presStyleLbl="alignNode1" presStyleIdx="2" presStyleCnt="3"/>
      <dgm:spPr/>
    </dgm:pt>
    <dgm:pt modelId="{09FBC44A-AC8E-48FA-84C8-DF70FA398477}" type="pres">
      <dgm:prSet presAssocID="{AE7A6F17-0BA5-41C0-ACFD-0F44E33F93A6}" presName="horz1" presStyleCnt="0"/>
      <dgm:spPr/>
    </dgm:pt>
    <dgm:pt modelId="{34FA873F-0193-40B5-87E7-0254699F9689}" type="pres">
      <dgm:prSet presAssocID="{AE7A6F17-0BA5-41C0-ACFD-0F44E33F93A6}" presName="tx1" presStyleLbl="revTx" presStyleIdx="2" presStyleCnt="3"/>
      <dgm:spPr/>
    </dgm:pt>
    <dgm:pt modelId="{BC425344-530B-4D16-9A88-26C322C066CA}" type="pres">
      <dgm:prSet presAssocID="{AE7A6F17-0BA5-41C0-ACFD-0F44E33F93A6}" presName="vert1" presStyleCnt="0"/>
      <dgm:spPr/>
    </dgm:pt>
  </dgm:ptLst>
  <dgm:cxnLst>
    <dgm:cxn modelId="{123B4E24-2E61-48D7-A2AD-9631E7EFC11E}" srcId="{3A5C52BE-305E-4721-8E28-47017C897F6E}" destId="{AE7A6F17-0BA5-41C0-ACFD-0F44E33F93A6}" srcOrd="2" destOrd="0" parTransId="{9C003FC5-D7B1-480A-A20F-4EEDB96A53F7}" sibTransId="{88F47103-D4DE-4602-AFA4-AE834CABDC68}"/>
    <dgm:cxn modelId="{911E6F3A-C297-4945-9029-D08B208A6E84}" type="presOf" srcId="{AE7A6F17-0BA5-41C0-ACFD-0F44E33F93A6}" destId="{34FA873F-0193-40B5-87E7-0254699F9689}" srcOrd="0" destOrd="0" presId="urn:microsoft.com/office/officeart/2008/layout/LinedList"/>
    <dgm:cxn modelId="{67A5E73F-2730-48EB-ABBF-0B4310DB1731}" srcId="{3A5C52BE-305E-4721-8E28-47017C897F6E}" destId="{978675D8-2051-4756-B3CB-1BA283FE4DD4}" srcOrd="0" destOrd="0" parTransId="{04F20429-ADB1-4CED-B47B-5E939204FF76}" sibTransId="{60A5C684-4FCF-428E-922D-0B73B7C23357}"/>
    <dgm:cxn modelId="{2B43F277-C2C3-4488-B3F8-5CD2638E034D}" type="presOf" srcId="{3A5C52BE-305E-4721-8E28-47017C897F6E}" destId="{B471E5A4-7719-49C9-B8B6-E4A95D9C2B67}" srcOrd="0" destOrd="0" presId="urn:microsoft.com/office/officeart/2008/layout/LinedList"/>
    <dgm:cxn modelId="{FD50C1B9-16EF-4FF2-9CF5-B11467F6951E}" type="presOf" srcId="{978675D8-2051-4756-B3CB-1BA283FE4DD4}" destId="{AD07A282-3800-4DC9-B365-F2EFAB651FD8}" srcOrd="0" destOrd="0" presId="urn:microsoft.com/office/officeart/2008/layout/LinedList"/>
    <dgm:cxn modelId="{65679BBE-A690-46EA-B5CA-9231389C8225}" srcId="{3A5C52BE-305E-4721-8E28-47017C897F6E}" destId="{D89B7825-4A29-4EC1-A21A-5C6CCEFFCB6E}" srcOrd="1" destOrd="0" parTransId="{163F8B85-7EA1-4947-9B6A-618FCA8E7E37}" sibTransId="{9CF162D8-ED37-4214-A0B1-C3F5DE7A0F9A}"/>
    <dgm:cxn modelId="{892FA1E7-8DB0-4594-93E1-0231277F9D1B}" type="presOf" srcId="{D89B7825-4A29-4EC1-A21A-5C6CCEFFCB6E}" destId="{41C8704E-CA79-4FFD-898F-D39AA8C2B4B5}" srcOrd="0" destOrd="0" presId="urn:microsoft.com/office/officeart/2008/layout/LinedList"/>
    <dgm:cxn modelId="{92DD7EEB-40B5-4D55-A54B-07781F75E811}" type="presParOf" srcId="{B471E5A4-7719-49C9-B8B6-E4A95D9C2B67}" destId="{92D08738-816F-4C8B-BAF0-DF4DA8B83E7D}" srcOrd="0" destOrd="0" presId="urn:microsoft.com/office/officeart/2008/layout/LinedList"/>
    <dgm:cxn modelId="{D0BD1BBB-4BEC-4F9C-9F4A-90CC603293E8}" type="presParOf" srcId="{B471E5A4-7719-49C9-B8B6-E4A95D9C2B67}" destId="{41959F0A-8339-4E6B-B21C-BA9A1621A77D}" srcOrd="1" destOrd="0" presId="urn:microsoft.com/office/officeart/2008/layout/LinedList"/>
    <dgm:cxn modelId="{E612F3A1-60A9-400C-AF91-CA082D2DEF56}" type="presParOf" srcId="{41959F0A-8339-4E6B-B21C-BA9A1621A77D}" destId="{AD07A282-3800-4DC9-B365-F2EFAB651FD8}" srcOrd="0" destOrd="0" presId="urn:microsoft.com/office/officeart/2008/layout/LinedList"/>
    <dgm:cxn modelId="{8D3D9E29-45D9-4D0E-A7A2-C041A0DC3DE8}" type="presParOf" srcId="{41959F0A-8339-4E6B-B21C-BA9A1621A77D}" destId="{A34852DE-99BD-4751-9E87-9AB79B75F4B5}" srcOrd="1" destOrd="0" presId="urn:microsoft.com/office/officeart/2008/layout/LinedList"/>
    <dgm:cxn modelId="{950044DE-31FD-42AE-AB1F-EE5EB883AAFA}" type="presParOf" srcId="{B471E5A4-7719-49C9-B8B6-E4A95D9C2B67}" destId="{51AC338E-A439-4FE8-8F93-105E23CD3741}" srcOrd="2" destOrd="0" presId="urn:microsoft.com/office/officeart/2008/layout/LinedList"/>
    <dgm:cxn modelId="{7380ABF5-CB9A-462C-985F-08545B07FC61}" type="presParOf" srcId="{B471E5A4-7719-49C9-B8B6-E4A95D9C2B67}" destId="{926707C1-CBD6-43B7-8061-D16261944826}" srcOrd="3" destOrd="0" presId="urn:microsoft.com/office/officeart/2008/layout/LinedList"/>
    <dgm:cxn modelId="{41440A4E-667A-4D4F-96A5-517256AEAD22}" type="presParOf" srcId="{926707C1-CBD6-43B7-8061-D16261944826}" destId="{41C8704E-CA79-4FFD-898F-D39AA8C2B4B5}" srcOrd="0" destOrd="0" presId="urn:microsoft.com/office/officeart/2008/layout/LinedList"/>
    <dgm:cxn modelId="{26B6768B-82F5-4801-939D-234DAD0DF5A1}" type="presParOf" srcId="{926707C1-CBD6-43B7-8061-D16261944826}" destId="{C3AFA5E8-3195-4CF8-A6FD-DBDD1E9E6B1D}" srcOrd="1" destOrd="0" presId="urn:microsoft.com/office/officeart/2008/layout/LinedList"/>
    <dgm:cxn modelId="{65E0B486-3597-4E18-9969-D195B1D0CA70}" type="presParOf" srcId="{B471E5A4-7719-49C9-B8B6-E4A95D9C2B67}" destId="{C7FBB567-98C5-4FB5-8860-C2C46366EFAD}" srcOrd="4" destOrd="0" presId="urn:microsoft.com/office/officeart/2008/layout/LinedList"/>
    <dgm:cxn modelId="{690EECDF-C967-48A7-AE0F-B1A4250CE2DD}" type="presParOf" srcId="{B471E5A4-7719-49C9-B8B6-E4A95D9C2B67}" destId="{09FBC44A-AC8E-48FA-84C8-DF70FA398477}" srcOrd="5" destOrd="0" presId="urn:microsoft.com/office/officeart/2008/layout/LinedList"/>
    <dgm:cxn modelId="{407E534B-F3CC-4047-A9DE-DE13FFF6672D}" type="presParOf" srcId="{09FBC44A-AC8E-48FA-84C8-DF70FA398477}" destId="{34FA873F-0193-40B5-87E7-0254699F9689}" srcOrd="0" destOrd="0" presId="urn:microsoft.com/office/officeart/2008/layout/LinedList"/>
    <dgm:cxn modelId="{AF84B2C5-6458-452B-BA18-1573D13BBB2D}" type="presParOf" srcId="{09FBC44A-AC8E-48FA-84C8-DF70FA398477}" destId="{BC425344-530B-4D16-9A88-26C322C066C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08738-816F-4C8B-BAF0-DF4DA8B83E7D}">
      <dsp:nvSpPr>
        <dsp:cNvPr id="0" name=""/>
        <dsp:cNvSpPr/>
      </dsp:nvSpPr>
      <dsp:spPr>
        <a:xfrm>
          <a:off x="0" y="1819"/>
          <a:ext cx="10058399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07A282-3800-4DC9-B365-F2EFAB651FD8}">
      <dsp:nvSpPr>
        <dsp:cNvPr id="0" name=""/>
        <dsp:cNvSpPr/>
      </dsp:nvSpPr>
      <dsp:spPr>
        <a:xfrm>
          <a:off x="0" y="1819"/>
          <a:ext cx="10058399" cy="1240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5400" kern="1200" dirty="0"/>
            <a:t>①好きなものについて書き出す</a:t>
          </a:r>
          <a:endParaRPr lang="en-US" sz="5400" kern="1200" dirty="0"/>
        </a:p>
      </dsp:txBody>
      <dsp:txXfrm>
        <a:off x="0" y="1819"/>
        <a:ext cx="10058399" cy="1240657"/>
      </dsp:txXfrm>
    </dsp:sp>
    <dsp:sp modelId="{51AC338E-A439-4FE8-8F93-105E23CD3741}">
      <dsp:nvSpPr>
        <dsp:cNvPr id="0" name=""/>
        <dsp:cNvSpPr/>
      </dsp:nvSpPr>
      <dsp:spPr>
        <a:xfrm>
          <a:off x="0" y="1242477"/>
          <a:ext cx="10058399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C8704E-CA79-4FFD-898F-D39AA8C2B4B5}">
      <dsp:nvSpPr>
        <dsp:cNvPr id="0" name=""/>
        <dsp:cNvSpPr/>
      </dsp:nvSpPr>
      <dsp:spPr>
        <a:xfrm>
          <a:off x="0" y="1242477"/>
          <a:ext cx="10058399" cy="1240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5400" kern="1200" dirty="0"/>
            <a:t>②</a:t>
          </a:r>
          <a:r>
            <a:rPr kumimoji="1" lang="ja-JP" altLang="en-US" sz="5400" kern="1200" dirty="0"/>
            <a:t>便せんに書く</a:t>
          </a:r>
          <a:endParaRPr lang="en-US" sz="5400" kern="1200" dirty="0"/>
        </a:p>
      </dsp:txBody>
      <dsp:txXfrm>
        <a:off x="0" y="1242477"/>
        <a:ext cx="10058399" cy="1240657"/>
      </dsp:txXfrm>
    </dsp:sp>
    <dsp:sp modelId="{C7FBB567-98C5-4FB5-8860-C2C46366EFAD}">
      <dsp:nvSpPr>
        <dsp:cNvPr id="0" name=""/>
        <dsp:cNvSpPr/>
      </dsp:nvSpPr>
      <dsp:spPr>
        <a:xfrm>
          <a:off x="0" y="2483134"/>
          <a:ext cx="10058399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FA873F-0193-40B5-87E7-0254699F9689}">
      <dsp:nvSpPr>
        <dsp:cNvPr id="0" name=""/>
        <dsp:cNvSpPr/>
      </dsp:nvSpPr>
      <dsp:spPr>
        <a:xfrm>
          <a:off x="0" y="2483134"/>
          <a:ext cx="10058399" cy="1240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5400" kern="1200"/>
            <a:t>③班内で紹介し合う</a:t>
          </a:r>
          <a:endParaRPr lang="en-US" sz="5400" kern="1200"/>
        </a:p>
      </dsp:txBody>
      <dsp:txXfrm>
        <a:off x="0" y="2483134"/>
        <a:ext cx="10058399" cy="1240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ちゃんと説明します！　</a:t>
            </a:r>
            <a:endParaRPr dirty="0"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まじめに　</a:t>
            </a: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07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5014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98073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704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14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2285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680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896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61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992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127109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784383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298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E6B893-5614-4C87-B43D-4D803FDFFF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手紙を書こう</a:t>
            </a:r>
            <a:endParaRPr kumimoji="1"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6BB49C5D-1F63-4F8B-9E93-E91F55ECA5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419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059E3-3B48-432C-99DB-68312DE8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ワーク①　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4334E8-E2EF-47D6-801C-375C35627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800" indent="0">
              <a:buNone/>
            </a:pPr>
            <a:r>
              <a:rPr kumimoji="1" lang="en-US" altLang="ja-JP" sz="4400" dirty="0"/>
              <a:t>(</a:t>
            </a:r>
            <a:r>
              <a:rPr kumimoji="1" lang="ja-JP" altLang="en-US" sz="4400" dirty="0"/>
              <a:t>宛先を決めて</a:t>
            </a:r>
            <a:r>
              <a:rPr kumimoji="1" lang="en-US" altLang="ja-JP" sz="4400" dirty="0"/>
              <a:t>)</a:t>
            </a:r>
            <a:r>
              <a:rPr kumimoji="1" lang="ja-JP" altLang="en-US" sz="4400" dirty="0"/>
              <a:t>手紙に書ける内容を</a:t>
            </a:r>
            <a:endParaRPr kumimoji="1" lang="en-US" altLang="ja-JP" sz="4400" dirty="0"/>
          </a:p>
          <a:p>
            <a:pPr marL="50800" indent="0">
              <a:buNone/>
            </a:pPr>
            <a:r>
              <a:rPr kumimoji="1" lang="ja-JP" altLang="en-US" sz="4400" dirty="0"/>
              <a:t>ワークシートに書き出してみよう！</a:t>
            </a:r>
            <a:endParaRPr kumimoji="1" lang="en-US" altLang="ja-JP" sz="4400" dirty="0"/>
          </a:p>
          <a:p>
            <a:pPr marL="50800" indent="0">
              <a:buNone/>
            </a:pPr>
            <a:r>
              <a:rPr kumimoji="1" lang="en-US" altLang="ja-JP" sz="4400" dirty="0"/>
              <a:t>(15</a:t>
            </a:r>
            <a:r>
              <a:rPr kumimoji="1" lang="ja-JP" altLang="en-US" sz="4400" dirty="0"/>
              <a:t>分</a:t>
            </a:r>
            <a:r>
              <a:rPr kumimoji="1" lang="en-US" altLang="ja-JP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884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0B294-1E46-47B8-921D-611B1A917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</a:t>
            </a:r>
            <a:r>
              <a:rPr kumimoji="1" lang="en-US" altLang="ja-JP" dirty="0"/>
              <a:t>②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D06BC-D57A-47C6-AA3C-A570FB445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50800" indent="0">
              <a:buNone/>
            </a:pPr>
            <a:r>
              <a:rPr kumimoji="1" lang="ja-JP" altLang="en-US" sz="4400" dirty="0"/>
              <a:t>伝えたいことをピックアップ！</a:t>
            </a:r>
            <a:endParaRPr kumimoji="1" lang="en-US" altLang="ja-JP" sz="4400" dirty="0"/>
          </a:p>
          <a:p>
            <a:pPr marL="50800" indent="0">
              <a:buNone/>
            </a:pPr>
            <a:r>
              <a:rPr kumimoji="1" lang="ja-JP" altLang="en-US" sz="4400" dirty="0"/>
              <a:t>実際に書いていこう！</a:t>
            </a:r>
            <a:endParaRPr kumimoji="1" lang="en-US" altLang="ja-JP" sz="4400" dirty="0"/>
          </a:p>
          <a:p>
            <a:pPr marL="50800" indent="0">
              <a:buNone/>
            </a:pPr>
            <a:r>
              <a:rPr kumimoji="1" lang="en-US" altLang="ja-JP" sz="4400" dirty="0"/>
              <a:t>(10</a:t>
            </a:r>
            <a:r>
              <a:rPr kumimoji="1" lang="ja-JP" altLang="en-US" sz="4400" dirty="0"/>
              <a:t>分</a:t>
            </a:r>
            <a:r>
              <a:rPr kumimoji="1" lang="en-US" altLang="ja-JP" sz="4400" dirty="0"/>
              <a:t>)     </a:t>
            </a:r>
          </a:p>
        </p:txBody>
      </p:sp>
    </p:spTree>
    <p:extLst>
      <p:ext uri="{BB962C8B-B14F-4D97-AF65-F5344CB8AC3E}">
        <p14:creationId xmlns:p14="http://schemas.microsoft.com/office/powerpoint/2010/main" val="3204871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7DED5B-27B0-4CFC-BB21-91570655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ワーク</a:t>
            </a:r>
            <a:r>
              <a:rPr kumimoji="1" lang="en-US" altLang="ja-JP" dirty="0"/>
              <a:t>③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8846E1-62C8-48DF-BC21-54700CC8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09600" y="493395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400" dirty="0"/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/>
              <a:t>            班内で紹介してみよう</a:t>
            </a:r>
            <a:r>
              <a:rPr lang="ja-JP" altLang="en-US" sz="4400" dirty="0"/>
              <a:t>！</a:t>
            </a:r>
            <a:r>
              <a:rPr lang="en-US" altLang="ja-JP" sz="4400" dirty="0"/>
              <a:t>(5</a:t>
            </a:r>
            <a:r>
              <a:rPr lang="ja-JP" altLang="en-US" sz="4400" dirty="0"/>
              <a:t>分</a:t>
            </a:r>
            <a:r>
              <a:rPr lang="en-US" altLang="ja-JP" sz="4400" dirty="0"/>
              <a:t>)</a:t>
            </a:r>
            <a:endParaRPr kumimoji="1" lang="en-US" altLang="ja-JP" sz="4400" dirty="0"/>
          </a:p>
        </p:txBody>
      </p:sp>
    </p:spTree>
    <p:extLst>
      <p:ext uri="{BB962C8B-B14F-4D97-AF65-F5344CB8AC3E}">
        <p14:creationId xmlns:p14="http://schemas.microsoft.com/office/powerpoint/2010/main" val="1479795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5750CD-F9A8-4545-B215-541B959B5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kumimoji="1" lang="ja-JP" altLang="en-US" dirty="0"/>
              <a:t>今日</a:t>
            </a:r>
            <a:r>
              <a:rPr lang="ja-JP" altLang="en-US" dirty="0"/>
              <a:t>のねらい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1F5CDC-6591-4F80-9BAE-4A2A5EAC1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/>
              <a:t>①</a:t>
            </a:r>
            <a:r>
              <a:rPr lang="ja-JP" altLang="en-US" sz="4000" dirty="0"/>
              <a:t>好きなものを振り返ることで、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　</a:t>
            </a:r>
            <a:r>
              <a:rPr lang="ja-JP" altLang="en-US" sz="4000" dirty="0">
                <a:solidFill>
                  <a:srgbClr val="FF0000"/>
                </a:solidFill>
              </a:rPr>
              <a:t>自分について理解を深める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4000" dirty="0"/>
              <a:t>②自分の好きなものを</a:t>
            </a:r>
            <a:r>
              <a:rPr kumimoji="1" lang="ja-JP" altLang="en-US" sz="4000" dirty="0">
                <a:solidFill>
                  <a:srgbClr val="FF0000"/>
                </a:solidFill>
              </a:rPr>
              <a:t>自分の言葉で書く</a:t>
            </a:r>
            <a:endParaRPr kumimoji="1" lang="en-US" altLang="ja-JP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000" dirty="0"/>
              <a:t>③自分のことについて、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　より詳しく</a:t>
            </a:r>
            <a:r>
              <a:rPr lang="ja-JP" altLang="en-US" sz="4000" dirty="0">
                <a:solidFill>
                  <a:srgbClr val="FF0000"/>
                </a:solidFill>
              </a:rPr>
              <a:t>他者に紹介する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5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ja-JP" alt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準備運動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4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次のお題に沿って、</a:t>
            </a:r>
            <a:endParaRPr sz="4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4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できるだけたくさんの言葉を出してみよう（各1分）</a:t>
            </a:r>
            <a:endParaRPr lang="en-US" altLang="ja-JP" sz="4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4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4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全部で３つ！！</a:t>
            </a:r>
            <a:endParaRPr sz="4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A466CB2-CD19-4FA2-BC99-DFB5B14A8E88}"/>
              </a:ext>
            </a:extLst>
          </p:cNvPr>
          <p:cNvSpPr/>
          <p:nvPr/>
        </p:nvSpPr>
        <p:spPr>
          <a:xfrm>
            <a:off x="1066800" y="1750226"/>
            <a:ext cx="3143249" cy="3725612"/>
          </a:xfrm>
          <a:custGeom>
            <a:avLst/>
            <a:gdLst>
              <a:gd name="connsiteX0" fmla="*/ 0 w 3143249"/>
              <a:gd name="connsiteY0" fmla="*/ 0 h 3725612"/>
              <a:gd name="connsiteX1" fmla="*/ 3143249 w 3143249"/>
              <a:gd name="connsiteY1" fmla="*/ 0 h 3725612"/>
              <a:gd name="connsiteX2" fmla="*/ 3143249 w 3143249"/>
              <a:gd name="connsiteY2" fmla="*/ 3725612 h 3725612"/>
              <a:gd name="connsiteX3" fmla="*/ 0 w 3143249"/>
              <a:gd name="connsiteY3" fmla="*/ 3725612 h 3725612"/>
              <a:gd name="connsiteX4" fmla="*/ 0 w 3143249"/>
              <a:gd name="connsiteY4" fmla="*/ 0 h 37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49" h="3725612">
                <a:moveTo>
                  <a:pt x="0" y="0"/>
                </a:moveTo>
                <a:lnTo>
                  <a:pt x="3143249" y="0"/>
                </a:lnTo>
                <a:lnTo>
                  <a:pt x="3143249" y="3725612"/>
                </a:lnTo>
                <a:lnTo>
                  <a:pt x="0" y="37256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5060" tIns="1745932" rIns="245060" bIns="404713" numCol="1" spcCol="1270" anchor="t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①</a:t>
            </a:r>
            <a:r>
              <a:rPr lang="ja-JP" sz="2600" b="0" i="0" kern="1200" dirty="0"/>
              <a:t>好きな食べ物</a:t>
            </a:r>
            <a:endParaRPr lang="en-US" sz="2600" kern="1200" dirty="0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9E655AB-6B76-4C43-BA86-203D1D0AB080}"/>
              </a:ext>
            </a:extLst>
          </p:cNvPr>
          <p:cNvSpPr/>
          <p:nvPr/>
        </p:nvSpPr>
        <p:spPr>
          <a:xfrm>
            <a:off x="2079583" y="2122787"/>
            <a:ext cx="1117683" cy="1117683"/>
          </a:xfrm>
          <a:custGeom>
            <a:avLst/>
            <a:gdLst>
              <a:gd name="connsiteX0" fmla="*/ 0 w 1117683"/>
              <a:gd name="connsiteY0" fmla="*/ 558842 h 1117683"/>
              <a:gd name="connsiteX1" fmla="*/ 558842 w 1117683"/>
              <a:gd name="connsiteY1" fmla="*/ 0 h 1117683"/>
              <a:gd name="connsiteX2" fmla="*/ 1117684 w 1117683"/>
              <a:gd name="connsiteY2" fmla="*/ 558842 h 1117683"/>
              <a:gd name="connsiteX3" fmla="*/ 558842 w 1117683"/>
              <a:gd name="connsiteY3" fmla="*/ 1117684 h 1117683"/>
              <a:gd name="connsiteX4" fmla="*/ 0 w 1117683"/>
              <a:gd name="connsiteY4" fmla="*/ 558842 h 11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683" h="1117683">
                <a:moveTo>
                  <a:pt x="0" y="558842"/>
                </a:moveTo>
                <a:cubicBezTo>
                  <a:pt x="0" y="250202"/>
                  <a:pt x="250202" y="0"/>
                  <a:pt x="558842" y="0"/>
                </a:cubicBezTo>
                <a:cubicBezTo>
                  <a:pt x="867482" y="0"/>
                  <a:pt x="1117684" y="250202"/>
                  <a:pt x="1117684" y="558842"/>
                </a:cubicBezTo>
                <a:cubicBezTo>
                  <a:pt x="1117684" y="867482"/>
                  <a:pt x="867482" y="1117684"/>
                  <a:pt x="558842" y="1117684"/>
                </a:cubicBezTo>
                <a:cubicBezTo>
                  <a:pt x="250202" y="1117684"/>
                  <a:pt x="0" y="867482"/>
                  <a:pt x="0" y="558842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50820" tIns="176381" rIns="250820" bIns="176381" numCol="1" spcCol="1270" anchor="ctr" anchorCtr="0">
            <a:noAutofit/>
          </a:bodyPr>
          <a:lstStyle/>
          <a:p>
            <a:pPr marL="0" lvl="0" indent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300" kern="1200" dirty="0"/>
              <a:t>01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EC5E330-0FC1-48AB-BA4E-8075698BBF4B}"/>
              </a:ext>
            </a:extLst>
          </p:cNvPr>
          <p:cNvSpPr/>
          <p:nvPr/>
        </p:nvSpPr>
        <p:spPr>
          <a:xfrm>
            <a:off x="1066800" y="5475766"/>
            <a:ext cx="3143249" cy="72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7D61AEFD-AD79-4E04-851C-9A0D0804836A}"/>
              </a:ext>
            </a:extLst>
          </p:cNvPr>
          <p:cNvSpPr/>
          <p:nvPr/>
        </p:nvSpPr>
        <p:spPr>
          <a:xfrm>
            <a:off x="4524374" y="1750226"/>
            <a:ext cx="3143249" cy="3725612"/>
          </a:xfrm>
          <a:custGeom>
            <a:avLst/>
            <a:gdLst>
              <a:gd name="connsiteX0" fmla="*/ 0 w 3143249"/>
              <a:gd name="connsiteY0" fmla="*/ 0 h 3725612"/>
              <a:gd name="connsiteX1" fmla="*/ 3143249 w 3143249"/>
              <a:gd name="connsiteY1" fmla="*/ 0 h 3725612"/>
              <a:gd name="connsiteX2" fmla="*/ 3143249 w 3143249"/>
              <a:gd name="connsiteY2" fmla="*/ 3725612 h 3725612"/>
              <a:gd name="connsiteX3" fmla="*/ 0 w 3143249"/>
              <a:gd name="connsiteY3" fmla="*/ 3725612 h 3725612"/>
              <a:gd name="connsiteX4" fmla="*/ 0 w 3143249"/>
              <a:gd name="connsiteY4" fmla="*/ 0 h 37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49" h="3725612">
                <a:moveTo>
                  <a:pt x="0" y="0"/>
                </a:moveTo>
                <a:lnTo>
                  <a:pt x="3143249" y="0"/>
                </a:lnTo>
                <a:lnTo>
                  <a:pt x="3143249" y="3725612"/>
                </a:lnTo>
                <a:lnTo>
                  <a:pt x="0" y="37256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5060" tIns="1745932" rIns="245060" bIns="404713" numCol="1" spcCol="1270" anchor="t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②</a:t>
            </a:r>
            <a:r>
              <a:rPr lang="ja-JP" sz="2600" b="0" i="0" kern="1200" dirty="0"/>
              <a:t>自分へのご褒美に買いたいもの</a:t>
            </a:r>
            <a:endParaRPr lang="en-US" sz="2600" kern="1200" dirty="0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AD39BE38-9CBC-4351-933F-84934DFC1EEA}"/>
              </a:ext>
            </a:extLst>
          </p:cNvPr>
          <p:cNvSpPr/>
          <p:nvPr/>
        </p:nvSpPr>
        <p:spPr>
          <a:xfrm>
            <a:off x="5537158" y="2122787"/>
            <a:ext cx="1117683" cy="1117683"/>
          </a:xfrm>
          <a:custGeom>
            <a:avLst/>
            <a:gdLst>
              <a:gd name="connsiteX0" fmla="*/ 0 w 1117683"/>
              <a:gd name="connsiteY0" fmla="*/ 558842 h 1117683"/>
              <a:gd name="connsiteX1" fmla="*/ 558842 w 1117683"/>
              <a:gd name="connsiteY1" fmla="*/ 0 h 1117683"/>
              <a:gd name="connsiteX2" fmla="*/ 1117684 w 1117683"/>
              <a:gd name="connsiteY2" fmla="*/ 558842 h 1117683"/>
              <a:gd name="connsiteX3" fmla="*/ 558842 w 1117683"/>
              <a:gd name="connsiteY3" fmla="*/ 1117684 h 1117683"/>
              <a:gd name="connsiteX4" fmla="*/ 0 w 1117683"/>
              <a:gd name="connsiteY4" fmla="*/ 558842 h 11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683" h="1117683">
                <a:moveTo>
                  <a:pt x="0" y="558842"/>
                </a:moveTo>
                <a:cubicBezTo>
                  <a:pt x="0" y="250202"/>
                  <a:pt x="250202" y="0"/>
                  <a:pt x="558842" y="0"/>
                </a:cubicBezTo>
                <a:cubicBezTo>
                  <a:pt x="867482" y="0"/>
                  <a:pt x="1117684" y="250202"/>
                  <a:pt x="1117684" y="558842"/>
                </a:cubicBezTo>
                <a:cubicBezTo>
                  <a:pt x="1117684" y="867482"/>
                  <a:pt x="867482" y="1117684"/>
                  <a:pt x="558842" y="1117684"/>
                </a:cubicBezTo>
                <a:cubicBezTo>
                  <a:pt x="250202" y="1117684"/>
                  <a:pt x="0" y="867482"/>
                  <a:pt x="0" y="558842"/>
                </a:cubicBezTo>
                <a:close/>
              </a:path>
            </a:pathLst>
          </a:cu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50820" tIns="176381" rIns="250820" bIns="176381" numCol="1" spcCol="1270" anchor="ctr" anchorCtr="0">
            <a:noAutofit/>
          </a:bodyPr>
          <a:lstStyle/>
          <a:p>
            <a:pPr marL="0" lvl="0" indent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300" kern="1200" dirty="0"/>
              <a:t>02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B126080-40C0-4D68-A949-DC74B02094A4}"/>
              </a:ext>
            </a:extLst>
          </p:cNvPr>
          <p:cNvSpPr/>
          <p:nvPr/>
        </p:nvSpPr>
        <p:spPr>
          <a:xfrm>
            <a:off x="4524374" y="5475766"/>
            <a:ext cx="3143249" cy="72"/>
          </a:xfrm>
          <a:prstGeom prst="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AD499247-0120-4375-A54C-65A48B810BCA}"/>
              </a:ext>
            </a:extLst>
          </p:cNvPr>
          <p:cNvSpPr/>
          <p:nvPr/>
        </p:nvSpPr>
        <p:spPr>
          <a:xfrm>
            <a:off x="7981949" y="1750226"/>
            <a:ext cx="3143249" cy="3725612"/>
          </a:xfrm>
          <a:custGeom>
            <a:avLst/>
            <a:gdLst>
              <a:gd name="connsiteX0" fmla="*/ 0 w 3143249"/>
              <a:gd name="connsiteY0" fmla="*/ 0 h 3725612"/>
              <a:gd name="connsiteX1" fmla="*/ 3143249 w 3143249"/>
              <a:gd name="connsiteY1" fmla="*/ 0 h 3725612"/>
              <a:gd name="connsiteX2" fmla="*/ 3143249 w 3143249"/>
              <a:gd name="connsiteY2" fmla="*/ 3725612 h 3725612"/>
              <a:gd name="connsiteX3" fmla="*/ 0 w 3143249"/>
              <a:gd name="connsiteY3" fmla="*/ 3725612 h 3725612"/>
              <a:gd name="connsiteX4" fmla="*/ 0 w 3143249"/>
              <a:gd name="connsiteY4" fmla="*/ 0 h 372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49" h="3725612">
                <a:moveTo>
                  <a:pt x="0" y="0"/>
                </a:moveTo>
                <a:lnTo>
                  <a:pt x="3143249" y="0"/>
                </a:lnTo>
                <a:lnTo>
                  <a:pt x="3143249" y="3725612"/>
                </a:lnTo>
                <a:lnTo>
                  <a:pt x="0" y="37256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5060" tIns="1745932" rIns="245060" bIns="404713" numCol="1" spcCol="1270" anchor="t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/>
              <a:t>③</a:t>
            </a:r>
            <a:r>
              <a:rPr lang="ja-JP" sz="2600" b="0" i="0" kern="1200"/>
              <a:t>休みの日にしたいこと</a:t>
            </a:r>
            <a:endParaRPr lang="en-US" sz="2600" kern="1200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D9A22562-75A5-4BA8-BE5A-C5130E661837}"/>
              </a:ext>
            </a:extLst>
          </p:cNvPr>
          <p:cNvSpPr/>
          <p:nvPr/>
        </p:nvSpPr>
        <p:spPr>
          <a:xfrm>
            <a:off x="8994733" y="2122787"/>
            <a:ext cx="1117683" cy="1117683"/>
          </a:xfrm>
          <a:custGeom>
            <a:avLst/>
            <a:gdLst>
              <a:gd name="connsiteX0" fmla="*/ 0 w 1117683"/>
              <a:gd name="connsiteY0" fmla="*/ 558842 h 1117683"/>
              <a:gd name="connsiteX1" fmla="*/ 558842 w 1117683"/>
              <a:gd name="connsiteY1" fmla="*/ 0 h 1117683"/>
              <a:gd name="connsiteX2" fmla="*/ 1117684 w 1117683"/>
              <a:gd name="connsiteY2" fmla="*/ 558842 h 1117683"/>
              <a:gd name="connsiteX3" fmla="*/ 558842 w 1117683"/>
              <a:gd name="connsiteY3" fmla="*/ 1117684 h 1117683"/>
              <a:gd name="connsiteX4" fmla="*/ 0 w 1117683"/>
              <a:gd name="connsiteY4" fmla="*/ 558842 h 111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7683" h="1117683">
                <a:moveTo>
                  <a:pt x="0" y="558842"/>
                </a:moveTo>
                <a:cubicBezTo>
                  <a:pt x="0" y="250202"/>
                  <a:pt x="250202" y="0"/>
                  <a:pt x="558842" y="0"/>
                </a:cubicBezTo>
                <a:cubicBezTo>
                  <a:pt x="867482" y="0"/>
                  <a:pt x="1117684" y="250202"/>
                  <a:pt x="1117684" y="558842"/>
                </a:cubicBezTo>
                <a:cubicBezTo>
                  <a:pt x="1117684" y="867482"/>
                  <a:pt x="867482" y="1117684"/>
                  <a:pt x="558842" y="1117684"/>
                </a:cubicBezTo>
                <a:cubicBezTo>
                  <a:pt x="250202" y="1117684"/>
                  <a:pt x="0" y="867482"/>
                  <a:pt x="0" y="558842"/>
                </a:cubicBezTo>
                <a:close/>
              </a:path>
            </a:pathLst>
          </a:custGeom>
        </p:spPr>
        <p:style>
          <a:lnRef idx="1">
            <a:schemeClr val="accent6">
              <a:hueOff val="0"/>
              <a:satOff val="0"/>
              <a:lumOff val="0"/>
              <a:alphaOff val="0"/>
            </a:schemeClr>
          </a:lnRef>
          <a:fillRef idx="2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50820" tIns="176381" rIns="250820" bIns="176381" numCol="1" spcCol="1270" anchor="ctr" anchorCtr="0">
            <a:noAutofit/>
          </a:bodyPr>
          <a:lstStyle/>
          <a:p>
            <a:pPr marL="0" lvl="0" indent="0" algn="ctr" defTabSz="1911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4300" kern="1200"/>
              <a:t>03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CE76715-7C13-4591-9D23-F6A28127B6A6}"/>
              </a:ext>
            </a:extLst>
          </p:cNvPr>
          <p:cNvSpPr/>
          <p:nvPr/>
        </p:nvSpPr>
        <p:spPr>
          <a:xfrm>
            <a:off x="7981949" y="5475766"/>
            <a:ext cx="3143249" cy="72"/>
          </a:xfrm>
          <a:prstGeom prst="rect">
            <a:avLst/>
          </a:pr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1564362" y="1811345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ja-JP" sz="5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大好きなあなたに愛をこめて</a:t>
            </a:r>
            <a:br>
              <a:rPr lang="ja-JP" sz="5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sz="5400" b="0" i="0" u="non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ラブレター</a:t>
            </a:r>
            <a:r>
              <a:rPr lang="ja-JP" sz="5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を書こう</a:t>
            </a:r>
            <a:endParaRPr sz="5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 descr="ãæ  è±ãã®ç»åæ¤ç´¢çµæ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1968226" y="826224"/>
            <a:ext cx="8651447" cy="4385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2600" u="sng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　　　　</a:t>
            </a:r>
            <a:r>
              <a:rPr lang="ja-JP" altLang="en-US" sz="2600" u="sng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私の愛するプッチンプリン（明治）</a:t>
            </a:r>
            <a:r>
              <a:rPr lang="ja-JP" altLang="en-US" sz="2600" u="sng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へ</a:t>
            </a:r>
            <a:endParaRPr sz="2600" u="sng" dirty="0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2700" u="sng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今日は突然だけど、日頃の思いを書かせてください。</a:t>
            </a:r>
            <a:endParaRPr sz="2800" u="sng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  <a:p>
            <a:r>
              <a:rPr lang="ja-JP" altLang="en-US" sz="2800" u="sng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あなたと会ったのはいつだったか、もう覚えていません。けれど、気づいた時にはいつも、あなたがそばにいてくれました。あなたの圧倒的なコストパフォーマンスは、幾度も私の財布を救ってくれました。それだけではありません。家におやつがなくて、母も帰りが遅い。そんな時は、冷蔵庫の片隅に残ったあなたが、わたしのお腹をそっと満たしてくれました。学校でちょっと落ち込んだ時、嬉しいことがあったとき、一緒だったプリン、</a:t>
            </a:r>
            <a:endParaRPr lang="en-US" altLang="ja-JP" sz="2800" u="sng" dirty="0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3200" u="sng" dirty="0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3788229" y="5659385"/>
            <a:ext cx="653843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2800" u="sng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2018</a:t>
            </a:r>
            <a:r>
              <a:rPr lang="ja-JP" altLang="en-US" sz="2800" u="sng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年</a:t>
            </a:r>
            <a:r>
              <a:rPr lang="en-US" altLang="ja-JP" sz="2800" u="sng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ja-JP" altLang="en-US" sz="2800" u="sng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月</a:t>
            </a:r>
            <a:r>
              <a:rPr lang="en-US" altLang="ja-JP" sz="2800" u="sng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24</a:t>
            </a:r>
            <a:r>
              <a:rPr lang="ja-JP" altLang="en-US" sz="2800" u="sng" dirty="0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t>日 　　　　　　　　　より</a:t>
            </a:r>
            <a:endParaRPr dirty="0"/>
          </a:p>
        </p:txBody>
      </p:sp>
      <p:sp>
        <p:nvSpPr>
          <p:cNvPr id="87" name="Shape 87"/>
          <p:cNvSpPr txBox="1"/>
          <p:nvPr/>
        </p:nvSpPr>
        <p:spPr>
          <a:xfrm>
            <a:off x="6825794" y="5035603"/>
            <a:ext cx="4851723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2700" u="sng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これからもよろしく</a:t>
            </a:r>
            <a:r>
              <a:rPr lang="ja-JP" altLang="en-US" sz="2700" u="sng" dirty="0" err="1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ね</a:t>
            </a:r>
            <a:r>
              <a:rPr lang="ja-JP" altLang="en-US" sz="2700" u="sng" dirty="0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  <a:t>！</a:t>
            </a:r>
            <a:endParaRPr sz="2700" u="sng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3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idx="1"/>
          </p:nvPr>
        </p:nvSpPr>
        <p:spPr>
          <a:xfrm>
            <a:off x="1066800" y="1138335"/>
            <a:ext cx="10058400" cy="526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altLang="en-US" sz="6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ラブレター</a:t>
            </a:r>
            <a:endParaRPr lang="en-US" altLang="ja-JP" sz="6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altLang="ja-JP" sz="6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altLang="ja-JP" sz="6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altLang="en-US" sz="6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好きなものへの</a:t>
            </a:r>
            <a:endParaRPr lang="en-US" altLang="ja-JP" sz="6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50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altLang="en-US" sz="6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メッセージカード</a:t>
            </a:r>
            <a:endParaRPr sz="6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BDCF7126-AF92-4CF5-B3A0-63DB80544A54}"/>
              </a:ext>
            </a:extLst>
          </p:cNvPr>
          <p:cNvSpPr/>
          <p:nvPr/>
        </p:nvSpPr>
        <p:spPr>
          <a:xfrm>
            <a:off x="5447522" y="2211355"/>
            <a:ext cx="1296955" cy="145557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F618F7-2F60-436E-8018-B0A7193A7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今日のメニュー</a:t>
            </a:r>
          </a:p>
        </p:txBody>
      </p:sp>
      <p:graphicFrame>
        <p:nvGraphicFramePr>
          <p:cNvPr id="5" name="テキスト プレースホルダー 2">
            <a:extLst>
              <a:ext uri="{FF2B5EF4-FFF2-40B4-BE49-F238E27FC236}">
                <a16:creationId xmlns:a16="http://schemas.microsoft.com/office/drawing/2014/main" id="{41FDF87B-5982-447D-A823-655F85E4AB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48357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88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FE434F-F359-4C26-A801-9D286D768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今日の目標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A77969-BAA6-442D-8A28-EFA901741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020" y="2802916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000" dirty="0"/>
              <a:t>好きな理由を突き詰める</a:t>
            </a:r>
          </a:p>
        </p:txBody>
      </p:sp>
    </p:spTree>
    <p:extLst>
      <p:ext uri="{BB962C8B-B14F-4D97-AF65-F5344CB8AC3E}">
        <p14:creationId xmlns:p14="http://schemas.microsoft.com/office/powerpoint/2010/main" val="1089584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ja-JP" altLang="en-US" sz="4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守ってほしいこと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buNone/>
            </a:pPr>
            <a:r>
              <a:rPr lang="en-US" altLang="ja-JP" sz="4400" dirty="0"/>
              <a:t>①</a:t>
            </a:r>
            <a:r>
              <a:rPr lang="ja-JP" altLang="en-US" sz="4400" dirty="0"/>
              <a:t>だれかが発表していたら</a:t>
            </a:r>
            <a:endParaRPr lang="en-US" altLang="ja-JP" sz="4400" dirty="0"/>
          </a:p>
          <a:p>
            <a:pPr marL="50800" indent="0">
              <a:buNone/>
            </a:pPr>
            <a:r>
              <a:rPr lang="ja-JP" altLang="en-US" sz="4400" dirty="0"/>
              <a:t>　　</a:t>
            </a:r>
            <a:r>
              <a:rPr lang="ja-JP" altLang="en-US" sz="4400" dirty="0">
                <a:solidFill>
                  <a:srgbClr val="FF0000"/>
                </a:solidFill>
              </a:rPr>
              <a:t>その人のほうを向く</a:t>
            </a:r>
            <a:br>
              <a:rPr lang="ja-JP" altLang="en-US" sz="4400" dirty="0"/>
            </a:br>
            <a:r>
              <a:rPr lang="en-US" altLang="ja-JP" sz="4400" dirty="0"/>
              <a:t>②</a:t>
            </a:r>
            <a:r>
              <a:rPr lang="ja-JP" altLang="en-US" sz="4400" dirty="0"/>
              <a:t>だれかの発表は</a:t>
            </a:r>
            <a:r>
              <a:rPr lang="ja-JP" altLang="en-US" sz="4400" dirty="0">
                <a:solidFill>
                  <a:srgbClr val="FF0000"/>
                </a:solidFill>
              </a:rPr>
              <a:t>最後まで聞く</a:t>
            </a:r>
            <a:br>
              <a:rPr lang="ja-JP" altLang="en-US" sz="4400" dirty="0"/>
            </a:br>
            <a:r>
              <a:rPr lang="ja-JP" altLang="en-US" sz="4400" dirty="0"/>
              <a:t>③だれかの発表が終われば</a:t>
            </a:r>
            <a:r>
              <a:rPr lang="ja-JP" altLang="en-US" sz="4400" dirty="0">
                <a:solidFill>
                  <a:srgbClr val="FF0000"/>
                </a:solidFill>
              </a:rPr>
              <a:t>拍手</a:t>
            </a:r>
            <a:br>
              <a:rPr lang="ja-JP" altLang="en-US" sz="4400" dirty="0"/>
            </a:br>
            <a:r>
              <a:rPr lang="ja-JP" altLang="en-US" sz="4400" dirty="0"/>
              <a:t>④</a:t>
            </a:r>
            <a:r>
              <a:rPr lang="ja-JP" altLang="en-US" sz="4400" dirty="0">
                <a:solidFill>
                  <a:srgbClr val="FF0000"/>
                </a:solidFill>
              </a:rPr>
              <a:t>積極的に</a:t>
            </a:r>
            <a:r>
              <a:rPr lang="ja-JP" altLang="en-US" sz="4400" dirty="0"/>
              <a:t>意見を言う</a:t>
            </a:r>
            <a:br>
              <a:rPr lang="ja-JP" altLang="en-US" dirty="0"/>
            </a:br>
            <a:endParaRPr lang="ja-JP" altLang="en-US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シャボン</Template>
  <TotalTime>178</TotalTime>
  <Words>180</Words>
  <Application>Microsoft Office PowerPoint</Application>
  <PresentationFormat>ワイド画面</PresentationFormat>
  <Paragraphs>52</Paragraphs>
  <Slides>13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シャボン</vt:lpstr>
      <vt:lpstr>手紙を書こう</vt:lpstr>
      <vt:lpstr>準備運動</vt:lpstr>
      <vt:lpstr>PowerPoint プレゼンテーション</vt:lpstr>
      <vt:lpstr>大好きなあなたに愛をこめて ラブレターを書こう</vt:lpstr>
      <vt:lpstr>PowerPoint プレゼンテーション</vt:lpstr>
      <vt:lpstr>PowerPoint プレゼンテーション</vt:lpstr>
      <vt:lpstr>今日のメニュー</vt:lpstr>
      <vt:lpstr>今日の目標</vt:lpstr>
      <vt:lpstr>守ってほしいこと</vt:lpstr>
      <vt:lpstr>ワーク①　</vt:lpstr>
      <vt:lpstr>ワーク②</vt:lpstr>
      <vt:lpstr>ワーク③</vt:lpstr>
      <vt:lpstr>今日のねらい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真子 樋上</cp:lastModifiedBy>
  <cp:revision>21</cp:revision>
  <dcterms:modified xsi:type="dcterms:W3CDTF">2019-02-01T06:05:49Z</dcterms:modified>
</cp:coreProperties>
</file>