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4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6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79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48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0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28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46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71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99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90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9A225-025D-4F86-89F8-83F7754FE2B9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92986-D361-4B10-BC36-5CAF73A32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22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12554" y="293914"/>
            <a:ext cx="4582885" cy="6183086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8800" dirty="0" smtClean="0"/>
              <a:t>国語辞典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r>
              <a:rPr kumimoji="1" lang="ja-JP" altLang="en-US" dirty="0" smtClean="0"/>
              <a:t>言葉のさがし方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0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01544" y="1251857"/>
            <a:ext cx="1371598" cy="5464629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dirty="0" smtClean="0"/>
              <a:t>た</a:t>
            </a:r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868888" y="261256"/>
            <a:ext cx="1458683" cy="1317171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②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701144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か</a:t>
            </a:r>
            <a:endParaRPr lang="ja-JP" altLang="en-US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657602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①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9731830" y="261256"/>
            <a:ext cx="1404256" cy="6183086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どっちが先？　</a:t>
            </a:r>
            <a:r>
              <a:rPr lang="ja-JP" altLang="en-US" sz="4800" b="1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その一</a:t>
            </a:r>
            <a:r>
              <a:rPr lang="ja-JP" altLang="en-US" b="1" dirty="0" smtClean="0">
                <a:solidFill>
                  <a:srgbClr val="0070C0"/>
                </a:solidFill>
              </a:rPr>
              <a:t>　　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0961915" y="261256"/>
            <a:ext cx="881742" cy="3048000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/>
              <a:t>国語辞典</a:t>
            </a:r>
            <a:endParaRPr lang="ja-JP" altLang="en-US" sz="4800" dirty="0"/>
          </a:p>
        </p:txBody>
      </p:sp>
      <p:sp>
        <p:nvSpPr>
          <p:cNvPr id="14" name="角丸四角形 13"/>
          <p:cNvSpPr/>
          <p:nvPr/>
        </p:nvSpPr>
        <p:spPr>
          <a:xfrm>
            <a:off x="304800" y="5442857"/>
            <a:ext cx="8730343" cy="1001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あいうえお順でくらべます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3998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75720" y="1251857"/>
            <a:ext cx="1371598" cy="5464629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dirty="0" smtClean="0"/>
              <a:t>みどり</a:t>
            </a:r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043064" y="261256"/>
            <a:ext cx="1458683" cy="1317171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③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864434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まくら</a:t>
            </a:r>
            <a:endParaRPr lang="ja-JP" altLang="en-US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820892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②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3148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/>
              <a:t>あるく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09606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①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9775370" y="283024"/>
            <a:ext cx="1404256" cy="6183086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どっちが先？　</a:t>
            </a:r>
            <a:r>
              <a:rPr lang="ja-JP" altLang="en-US" sz="4800" b="1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その二</a:t>
            </a:r>
            <a:r>
              <a:rPr lang="ja-JP" altLang="en-US" b="1" dirty="0" smtClean="0">
                <a:solidFill>
                  <a:srgbClr val="0070C0"/>
                </a:solidFill>
              </a:rPr>
              <a:t>　　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0961915" y="261256"/>
            <a:ext cx="881742" cy="3048000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/>
              <a:t>国語辞典</a:t>
            </a:r>
            <a:endParaRPr lang="ja-JP" altLang="en-US" sz="4800" dirty="0"/>
          </a:p>
        </p:txBody>
      </p:sp>
      <p:sp>
        <p:nvSpPr>
          <p:cNvPr id="12" name="角丸四角形 11"/>
          <p:cNvSpPr/>
          <p:nvPr/>
        </p:nvSpPr>
        <p:spPr>
          <a:xfrm>
            <a:off x="304800" y="5442857"/>
            <a:ext cx="8730343" cy="1001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１文字目のあいうえお順でくらべます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9875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75720" y="1251857"/>
            <a:ext cx="1371598" cy="5464629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dirty="0" smtClean="0"/>
              <a:t>なかま</a:t>
            </a:r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043064" y="261256"/>
            <a:ext cx="1458683" cy="1317171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②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864434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なか</a:t>
            </a:r>
            <a:endParaRPr lang="ja-JP" altLang="en-US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820892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①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3148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ななめ</a:t>
            </a:r>
            <a:endParaRPr lang="ja-JP" altLang="en-US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09606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③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9775370" y="283024"/>
            <a:ext cx="1404256" cy="6183086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どっちが先？　</a:t>
            </a:r>
            <a:r>
              <a:rPr lang="ja-JP" altLang="en-US" sz="4800" b="1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その三</a:t>
            </a:r>
            <a:r>
              <a:rPr lang="ja-JP" altLang="en-US" b="1" dirty="0" smtClean="0">
                <a:solidFill>
                  <a:srgbClr val="0070C0"/>
                </a:solidFill>
              </a:rPr>
              <a:t>　　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10961915" y="261256"/>
            <a:ext cx="881742" cy="3048000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/>
              <a:t>国語辞典</a:t>
            </a:r>
            <a:endParaRPr lang="ja-JP" altLang="en-US" sz="4800" dirty="0"/>
          </a:p>
        </p:txBody>
      </p:sp>
      <p:sp>
        <p:nvSpPr>
          <p:cNvPr id="16" name="角丸四角形 15"/>
          <p:cNvSpPr/>
          <p:nvPr/>
        </p:nvSpPr>
        <p:spPr>
          <a:xfrm>
            <a:off x="304800" y="5442857"/>
            <a:ext cx="8730343" cy="1001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１文字目が同じなら、２文字目でくらべます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0992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75720" y="1251857"/>
            <a:ext cx="1371598" cy="5464629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dirty="0" smtClean="0"/>
              <a:t>しつけ</a:t>
            </a:r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864434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しっけ</a:t>
            </a:r>
            <a:endParaRPr lang="ja-JP" altLang="en-US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820892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③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3148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/>
              <a:t>カッコウ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09606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①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9775370" y="283024"/>
            <a:ext cx="1404256" cy="6183086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どっちが先？　</a:t>
            </a:r>
            <a:r>
              <a:rPr lang="ja-JP" altLang="en-US" sz="4800" b="1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その四</a:t>
            </a:r>
            <a:r>
              <a:rPr lang="ja-JP" altLang="en-US" b="1" dirty="0" smtClean="0">
                <a:solidFill>
                  <a:srgbClr val="0070C0"/>
                </a:solidFill>
              </a:rPr>
              <a:t>　　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999520" y="283024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②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6999520" y="261255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0961915" y="261256"/>
            <a:ext cx="881742" cy="3048000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/>
              <a:t>国語辞典</a:t>
            </a:r>
            <a:endParaRPr lang="ja-JP" altLang="en-US" sz="4800" dirty="0"/>
          </a:p>
        </p:txBody>
      </p:sp>
      <p:sp>
        <p:nvSpPr>
          <p:cNvPr id="15" name="角丸四角形 14"/>
          <p:cNvSpPr/>
          <p:nvPr/>
        </p:nvSpPr>
        <p:spPr>
          <a:xfrm>
            <a:off x="304800" y="5442857"/>
            <a:ext cx="8730343" cy="1001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小さい字は後になります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4918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75720" y="1251857"/>
            <a:ext cx="1371598" cy="5464629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dirty="0" smtClean="0"/>
              <a:t>ひたむき</a:t>
            </a:r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864434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ピザ</a:t>
            </a:r>
            <a:endParaRPr lang="ja-JP" altLang="en-US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820892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①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3148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ひだまり</a:t>
            </a:r>
            <a:endParaRPr lang="ja-JP" altLang="en-US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09606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②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9775370" y="283024"/>
            <a:ext cx="1404256" cy="6183086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どっちが先？　</a:t>
            </a:r>
            <a:r>
              <a:rPr lang="ja-JP" altLang="en-US" sz="4800" b="1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その五</a:t>
            </a:r>
            <a:r>
              <a:rPr lang="ja-JP" altLang="en-US" b="1" dirty="0" smtClean="0">
                <a:solidFill>
                  <a:srgbClr val="0070C0"/>
                </a:solidFill>
              </a:rPr>
              <a:t>　　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0961915" y="261256"/>
            <a:ext cx="881742" cy="3048000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/>
              <a:t>国語辞典</a:t>
            </a:r>
            <a:endParaRPr lang="ja-JP" altLang="en-US" sz="4800" dirty="0"/>
          </a:p>
        </p:txBody>
      </p:sp>
      <p:sp>
        <p:nvSpPr>
          <p:cNvPr id="12" name="角丸四角形 11"/>
          <p:cNvSpPr/>
          <p:nvPr/>
        </p:nvSpPr>
        <p:spPr>
          <a:xfrm>
            <a:off x="304800" y="5442857"/>
            <a:ext cx="8730343" cy="1001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丸や点はそれをはずしてくらべます</a:t>
            </a:r>
            <a:endParaRPr kumimoji="1" lang="ja-JP" altLang="en-US" sz="36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7032178" y="231159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③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75720" y="1251857"/>
            <a:ext cx="1371598" cy="5464629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dirty="0"/>
              <a:t>ミート</a:t>
            </a:r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794638" y="261256"/>
            <a:ext cx="1458683" cy="1317171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864434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ミイラ</a:t>
            </a:r>
            <a:endParaRPr lang="ja-JP" altLang="en-US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6995038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①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3148" y="1251857"/>
            <a:ext cx="1371598" cy="5464629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みえる</a:t>
            </a:r>
            <a:endParaRPr lang="ja-JP" altLang="en-US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09606" y="261256"/>
            <a:ext cx="1523998" cy="1534887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>
                <a:solidFill>
                  <a:srgbClr val="FF0000"/>
                </a:solidFill>
              </a:rPr>
              <a:t>③</a:t>
            </a:r>
            <a:endParaRPr lang="ja-JP" altLang="en-US" sz="9600" dirty="0">
              <a:solidFill>
                <a:srgbClr val="FF0000"/>
              </a:solidFill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9775370" y="283024"/>
            <a:ext cx="1404256" cy="6183086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どっちが先？　</a:t>
            </a:r>
            <a:r>
              <a:rPr lang="ja-JP" altLang="en-US" sz="4800" b="1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その六</a:t>
            </a:r>
            <a:r>
              <a:rPr lang="ja-JP" altLang="en-US" b="1" dirty="0" smtClean="0">
                <a:solidFill>
                  <a:srgbClr val="0070C0"/>
                </a:solidFill>
              </a:rPr>
              <a:t>　　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0961915" y="261256"/>
            <a:ext cx="881742" cy="3048000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/>
              <a:t>国語辞典</a:t>
            </a:r>
            <a:endParaRPr lang="ja-JP" altLang="en-US" sz="4800" dirty="0"/>
          </a:p>
        </p:txBody>
      </p:sp>
      <p:sp>
        <p:nvSpPr>
          <p:cNvPr id="12" name="角丸四角形 11"/>
          <p:cNvSpPr/>
          <p:nvPr/>
        </p:nvSpPr>
        <p:spPr>
          <a:xfrm>
            <a:off x="304800" y="5442857"/>
            <a:ext cx="8730343" cy="1001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のばす字は「あいうえお」におきかえて後に。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375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187"/>
            <a:ext cx="12050486" cy="222081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0884"/>
            <a:ext cx="12059857" cy="220207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422571" y="5976257"/>
            <a:ext cx="5312229" cy="6749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名前</a:t>
            </a:r>
            <a:endParaRPr kumimoji="1" lang="ja-JP" altLang="en-US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4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10724</TotalTime>
  <Words>106</Words>
  <Application>Microsoft Office PowerPoint</Application>
  <PresentationFormat>ワイド画面</PresentationFormat>
  <Paragraphs>55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HGP教科書体</vt:lpstr>
      <vt:lpstr>HGS教科書体</vt:lpstr>
      <vt:lpstr>ＭＳ Ｐゴシック</vt:lpstr>
      <vt:lpstr>Arial</vt:lpstr>
      <vt:lpstr>Calibri</vt:lpstr>
      <vt:lpstr>Calibri Light</vt:lpstr>
      <vt:lpstr>Office テーマ</vt:lpstr>
      <vt:lpstr>国語辞典   　言葉のさがし方</vt:lpstr>
      <vt:lpstr>た</vt:lpstr>
      <vt:lpstr>みどり</vt:lpstr>
      <vt:lpstr>なかま</vt:lpstr>
      <vt:lpstr>しつけ</vt:lpstr>
      <vt:lpstr>ひたむき</vt:lpstr>
      <vt:lpstr>ミート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国語辞典   　言葉のさがし方</dc:title>
  <dc:creator>Microsoft アカウント</dc:creator>
  <cp:lastModifiedBy>Microsoft アカウント</cp:lastModifiedBy>
  <cp:revision>13</cp:revision>
  <dcterms:created xsi:type="dcterms:W3CDTF">2022-05-08T05:27:00Z</dcterms:created>
  <dcterms:modified xsi:type="dcterms:W3CDTF">2022-05-21T08:41:09Z</dcterms:modified>
</cp:coreProperties>
</file>