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6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2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Google Shape;103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3" name="Google Shape;107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6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8" name="Google Shape;110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3" name="Google Shape;114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2" name="Google Shape;1182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9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1" name="Google Shape;1221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2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Google Shape;125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5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7" name="Google Shape;1287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0" name="Google Shape;1320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5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7" name="Google Shape;1357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8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0" name="Google Shape;1390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5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7" name="Google Shape;1427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4" name="Google Shape;1464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&#10;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&#10;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026296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Google Shape;48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2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22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22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22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22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22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22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22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22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5" name="Google Shape;495;p22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6" name="Google Shape;496;p22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7" name="Google Shape;497;p22"/>
          <p:cNvSpPr txBox="1"/>
          <p:nvPr/>
        </p:nvSpPr>
        <p:spPr>
          <a:xfrm>
            <a:off x="5431084" y="1971722"/>
            <a:ext cx="54717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22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9" name="Google Shape;499;p22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0" name="Google Shape;500;p2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22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22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22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22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2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2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2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2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2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2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2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2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22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2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2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2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2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2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2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2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22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2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" name="Google Shape;52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2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2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2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23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23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23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23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23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9" name="Google Shape;539;p23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0" name="Google Shape;540;p23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1" name="Google Shape;541;p23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23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3" name="Google Shape;543;p23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4" name="Google Shape;544;p2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2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p2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23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2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2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p2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2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2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2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2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2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2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2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2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2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2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2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2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Google Shape;563;p2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2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2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2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p2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2" name="Google Shape;57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Google Shape;574;p2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2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24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24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24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24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24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24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2" name="Google Shape;582;p24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3" name="Google Shape;583;p2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2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24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24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2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2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2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2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2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2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2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2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2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2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2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2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2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2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2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2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2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2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2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24"/>
          <p:cNvSpPr/>
          <p:nvPr/>
        </p:nvSpPr>
        <p:spPr>
          <a:xfrm>
            <a:off x="4820003" y="3417361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Google Shape;61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Google Shape;613;p2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2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25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25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25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25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25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25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1" name="Google Shape;621;p25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2" name="Google Shape;622;p2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p2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25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25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2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2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2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2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2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2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2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2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25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2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2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2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2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2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2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2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2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2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25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p2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0" name="Google Shape;65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652" name="Google Shape;652;p2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2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26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26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26"/>
          <p:cNvSpPr txBox="1"/>
          <p:nvPr/>
        </p:nvSpPr>
        <p:spPr>
          <a:xfrm>
            <a:off x="3686210" y="955766"/>
            <a:ext cx="105670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p26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p26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p26"/>
          <p:cNvSpPr txBox="1"/>
          <p:nvPr/>
        </p:nvSpPr>
        <p:spPr>
          <a:xfrm>
            <a:off x="7358016" y="955765"/>
            <a:ext cx="1413613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0" name="Google Shape;660;p26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61" name="Google Shape;661;p26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2" name="Google Shape;662;p26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663" name="Google Shape;663;p26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cxnSp>
        <p:nvCxnSpPr>
          <p:cNvPr id="664" name="Google Shape;664;p26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5" name="Google Shape;665;p2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2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26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26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2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2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1" name="Google Shape;671;p2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2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Google Shape;673;p2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Google Shape;674;p2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2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Google Shape;676;p2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2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2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2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2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p2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p2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2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p2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2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2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2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p2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3" name="Google Shape;69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Google Shape;69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Google Shape;695;p2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p2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27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8" name="Google Shape;698;p27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27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27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27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p27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3" name="Google Shape;703;p27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4" name="Google Shape;704;p2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p2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Google Shape;706;p27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27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Google Shape;708;p2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2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2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p2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2" name="Google Shape;712;p2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3" name="Google Shape;713;p2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2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p2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p27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2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2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2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2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2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p2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p2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4" name="Google Shape;724;p2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p2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Google Shape;726;p27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p2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2" name="Google Shape;73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734" name="Google Shape;734;p2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p2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6" name="Google Shape;736;p28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28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Google Shape;738;p28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p28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28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41" name="Google Shape;741;p28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2" name="Google Shape;742;p2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3" name="Google Shape;743;p2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4" name="Google Shape;744;p28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5" name="Google Shape;745;p2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6" name="Google Shape;746;p2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" name="Google Shape;747;p2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p2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Google Shape;749;p2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Google Shape;750;p2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1" name="Google Shape;751;p2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p2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Google Shape;753;p2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Google Shape;754;p2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p2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6" name="Google Shape;756;p2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2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p2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2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p2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1" name="Google Shape;761;p2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p2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p2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p28"/>
          <p:cNvSpPr/>
          <p:nvPr/>
        </p:nvSpPr>
        <p:spPr>
          <a:xfrm>
            <a:off x="426169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9" name="Google Shape;76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771" name="Google Shape;771;p2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2" name="Google Shape;772;p2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3" name="Google Shape;773;p29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4" name="Google Shape;774;p29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Google Shape;775;p29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p29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p29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78" name="Google Shape;778;p29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9" name="Google Shape;779;p29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0" name="Google Shape;780;p29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p29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2" name="Google Shape;782;p29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3" name="Google Shape;783;p2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p2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p29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2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p2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2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p2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2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2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2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2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2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2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2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2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2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2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2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p2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2" name="Google Shape;802;p2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p2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Google Shape;804;p2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p2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0" name="Google Shape;81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812" name="Google Shape;812;p3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3" name="Google Shape;813;p3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p30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p30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6" name="Google Shape;816;p30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7" name="Google Shape;817;p30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8" name="Google Shape;818;p30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9" name="Google Shape;819;p30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20" name="Google Shape;820;p3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3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p30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Google Shape;823;p3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3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3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p3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3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3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3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30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30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3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3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3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3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3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3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8" name="Google Shape;838;p3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p3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Google Shape;840;p3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Google Shape;841;p30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p30"/>
          <p:cNvSpPr/>
          <p:nvPr/>
        </p:nvSpPr>
        <p:spPr>
          <a:xfrm>
            <a:off x="426169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7" name="Google Shape;84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849" name="Google Shape;849;p3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p31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p31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p31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  <p:sp>
        <p:nvSpPr>
          <p:cNvPr id="853" name="Google Shape;853;p31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Google Shape;854;p31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p31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cxnSp>
        <p:nvCxnSpPr>
          <p:cNvPr id="856" name="Google Shape;856;p31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7" name="Google Shape;857;p31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8" name="Google Shape;858;p31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859" name="Google Shape;859;p31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cxnSp>
        <p:nvCxnSpPr>
          <p:cNvPr id="860" name="Google Shape;860;p31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1" name="Google Shape;861;p3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p31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p31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p3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p3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p3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Google Shape;867;p3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8" name="Google Shape;868;p3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p3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p3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p3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p3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3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3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3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6" name="Google Shape;876;p3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Google Shape;877;p3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p3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p3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0" name="Google Shape;880;p3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1" name="Google Shape;881;p3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2" name="Google Shape;882;p3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3" name="Google Shape;883;p3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4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4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4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14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1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8" name="Google Shape;88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p3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Google Shape;891;p32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Google Shape;892;p32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3" name="Google Shape;893;p32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4" name="Google Shape;894;p32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32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32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7" name="Google Shape;897;p32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8" name="Google Shape;898;p3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32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32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1" name="Google Shape;901;p3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2" name="Google Shape;902;p3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3" name="Google Shape;903;p3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4" name="Google Shape;904;p3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Google Shape;905;p3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Google Shape;906;p3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3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3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32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Google Shape;910;p3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1" name="Google Shape;911;p3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3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Google Shape;913;p3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3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p3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6" name="Google Shape;916;p3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p3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8" name="Google Shape;918;p3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32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3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" name="Google Shape;92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927" name="Google Shape;927;p3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p3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9" name="Google Shape;929;p3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Google Shape;930;p33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  <p:sp>
        <p:nvSpPr>
          <p:cNvPr id="931" name="Google Shape;931;p33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932" name="Google Shape;932;p33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Google Shape;933;p33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cxnSp>
        <p:nvCxnSpPr>
          <p:cNvPr id="934" name="Google Shape;934;p33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5" name="Google Shape;935;p33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6" name="Google Shape;936;p33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937" name="Google Shape;937;p33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cxnSp>
        <p:nvCxnSpPr>
          <p:cNvPr id="938" name="Google Shape;938;p33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9" name="Google Shape;939;p3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0" name="Google Shape;940;p33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1" name="Google Shape;941;p33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2" name="Google Shape;942;p3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3" name="Google Shape;943;p3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4" name="Google Shape;944;p3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5" name="Google Shape;945;p3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6" name="Google Shape;946;p3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7" name="Google Shape;947;p3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8" name="Google Shape;948;p3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9" name="Google Shape;949;p3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0" name="Google Shape;950;p3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1" name="Google Shape;951;p3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2" name="Google Shape;952;p3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Google Shape;953;p3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4" name="Google Shape;954;p3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5" name="Google Shape;955;p3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6" name="Google Shape;956;p3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7" name="Google Shape;957;p3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8" name="Google Shape;958;p3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9" name="Google Shape;959;p3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0" name="Google Shape;960;p3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1" name="Google Shape;961;p3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5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6" name="Google Shape;96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7" name="Google Shape;96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968" name="Google Shape;968;p3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Google Shape;969;p3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0" name="Google Shape;970;p34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1" name="Google Shape;971;p34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2" name="Google Shape;972;p34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3" name="Google Shape;973;p34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4" name="Google Shape;974;p34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5" name="Google Shape;975;p3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34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Google Shape;977;p3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8" name="Google Shape;978;p3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9" name="Google Shape;979;p3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0" name="Google Shape;980;p3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1" name="Google Shape;981;p3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2" name="Google Shape;982;p3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3" name="Google Shape;983;p3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4" name="Google Shape;984;p3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5" name="Google Shape;985;p3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Google Shape;986;p3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7" name="Google Shape;987;p3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8" name="Google Shape;988;p3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9" name="Google Shape;989;p3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0" name="Google Shape;990;p3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1" name="Google Shape;991;p3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2" name="Google Shape;992;p3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3" name="Google Shape;993;p3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4" name="Google Shape;994;p3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Google Shape;995;p3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6" name="Google Shape;996;p34"/>
          <p:cNvSpPr/>
          <p:nvPr/>
        </p:nvSpPr>
        <p:spPr>
          <a:xfrm>
            <a:off x="4829467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1" name="Google Shape;100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2" name="Google Shape;1002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003" name="Google Shape;1003;p3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4" name="Google Shape;1004;p3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5" name="Google Shape;1005;p35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6" name="Google Shape;1006;p35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7" name="Google Shape;1007;p35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8" name="Google Shape;1008;p35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9" name="Google Shape;1009;p35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0" name="Google Shape;1010;p3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1" name="Google Shape;1011;p3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2" name="Google Shape;1012;p3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3" name="Google Shape;1013;p3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4" name="Google Shape;1014;p3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Google Shape;1015;p3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3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7" name="Google Shape;1017;p3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8" name="Google Shape;1018;p3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Google Shape;1019;p3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0" name="Google Shape;1020;p35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1" name="Google Shape;1021;p3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2" name="Google Shape;1022;p3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3" name="Google Shape;1023;p3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4" name="Google Shape;1024;p3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5" name="Google Shape;1025;p3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6" name="Google Shape;1026;p3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7" name="Google Shape;1027;p3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8" name="Google Shape;1028;p3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9" name="Google Shape;1029;p3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0" name="Google Shape;1030;p3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1" name="Google Shape;1031;p35"/>
          <p:cNvSpPr/>
          <p:nvPr/>
        </p:nvSpPr>
        <p:spPr>
          <a:xfrm>
            <a:off x="4829467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Google Shape;103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Google Shape;103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038" name="Google Shape;1038;p3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9" name="Google Shape;1039;p3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0" name="Google Shape;1040;p36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1" name="Google Shape;1041;p36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2" name="Google Shape;1042;p36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3" name="Google Shape;1043;p36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4" name="Google Shape;1044;p36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5" name="Google Shape;1045;p36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6" name="Google Shape;1046;p36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7" name="Google Shape;1047;p36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8" name="Google Shape;1048;p36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9" name="Google Shape;1049;p3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0" name="Google Shape;1050;p3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1" name="Google Shape;1051;p3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2" name="Google Shape;1052;p3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3" name="Google Shape;1053;p3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3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Google Shape;1055;p3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6" name="Google Shape;1056;p3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3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Google Shape;1058;p3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9" name="Google Shape;1059;p3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0" name="Google Shape;1060;p3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1" name="Google Shape;1061;p3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Google Shape;1062;p3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Google Shape;1063;p3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4" name="Google Shape;1064;p3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5" name="Google Shape;1065;p3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6" name="Google Shape;1066;p3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7" name="Google Shape;1067;p3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8" name="Google Shape;1068;p3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9" name="Google Shape;1069;p3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0" name="Google Shape;1070;p3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4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" name="Google Shape;1075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Google Shape;107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077" name="Google Shape;1077;p3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8" name="Google Shape;1078;p3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9" name="Google Shape;1079;p37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0" name="Google Shape;1080;p37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1" name="Google Shape;1081;p37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2" name="Google Shape;1082;p37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3" name="Google Shape;1083;p37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4" name="Google Shape;1084;p3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5" name="Google Shape;1085;p3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6" name="Google Shape;1086;p3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7" name="Google Shape;1087;p3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8" name="Google Shape;1088;p3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9" name="Google Shape;1089;p3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0" name="Google Shape;1090;p3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1" name="Google Shape;1091;p3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2" name="Google Shape;1092;p3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3" name="Google Shape;1093;p3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4" name="Google Shape;1094;p37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5" name="Google Shape;1095;p3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6" name="Google Shape;1096;p3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7" name="Google Shape;1097;p3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8" name="Google Shape;1098;p3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9" name="Google Shape;1099;p3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0" name="Google Shape;1100;p3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1" name="Google Shape;1101;p3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2" name="Google Shape;1102;p3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3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4" name="Google Shape;1104;p37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5" name="Google Shape;1105;p3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9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0" name="Google Shape;1110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Google Shape;111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12" name="Google Shape;1112;p3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3" name="Google Shape;1113;p3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4" name="Google Shape;1114;p38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38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p38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7" name="Google Shape;1117;p38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8" name="Google Shape;1118;p38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19" name="Google Shape;1119;p3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0" name="Google Shape;1120;p3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1" name="Google Shape;1121;p3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Google Shape;1122;p3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3" name="Google Shape;1123;p3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4" name="Google Shape;1124;p3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5" name="Google Shape;1125;p3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6" name="Google Shape;1126;p3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7" name="Google Shape;1127;p3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8" name="Google Shape;1128;p3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9" name="Google Shape;1129;p3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0" name="Google Shape;1130;p3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1" name="Google Shape;1131;p3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2" name="Google Shape;1132;p3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3" name="Google Shape;1133;p3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4" name="Google Shape;1134;p3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5" name="Google Shape;1135;p3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6" name="Google Shape;1136;p3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7" name="Google Shape;1137;p3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8" name="Google Shape;1138;p3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9" name="Google Shape;1139;p38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0" name="Google Shape;1140;p3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4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5" name="Google Shape;114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Google Shape;1146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47" name="Google Shape;1147;p3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8" name="Google Shape;1148;p3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9" name="Google Shape;1149;p39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1150" name="Google Shape;1150;p39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151" name="Google Shape;1151;p39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2" name="Google Shape;1152;p39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cxnSp>
        <p:nvCxnSpPr>
          <p:cNvPr id="1153" name="Google Shape;1153;p39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4" name="Google Shape;1154;p39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5" name="Google Shape;1155;p39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56" name="Google Shape;1156;p39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cxnSp>
        <p:nvCxnSpPr>
          <p:cNvPr id="1157" name="Google Shape;1157;p39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8" name="Google Shape;1158;p3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3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0" name="Google Shape;1160;p3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1" name="Google Shape;1161;p3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2" name="Google Shape;1162;p3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3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4" name="Google Shape;1164;p3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5" name="Google Shape;1165;p3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6" name="Google Shape;1166;p3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7" name="Google Shape;1167;p3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8" name="Google Shape;1168;p3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9" name="Google Shape;1169;p3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0" name="Google Shape;1170;p3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1" name="Google Shape;1171;p3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2" name="Google Shape;1172;p3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3" name="Google Shape;1173;p3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4" name="Google Shape;1174;p3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5" name="Google Shape;1175;p3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6" name="Google Shape;1176;p3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7" name="Google Shape;1177;p3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8" name="Google Shape;1178;p3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9" name="Google Shape;1179;p3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4" name="Google Shape;1184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5" name="Google Shape;118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86" name="Google Shape;1186;p4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7" name="Google Shape;1187;p4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40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1189" name="Google Shape;1189;p40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190" name="Google Shape;1190;p40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1" name="Google Shape;1191;p40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cxnSp>
        <p:nvCxnSpPr>
          <p:cNvPr id="1192" name="Google Shape;1192;p40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3" name="Google Shape;1193;p40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94" name="Google Shape;1194;p40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5" name="Google Shape;1195;p40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cxnSp>
        <p:nvCxnSpPr>
          <p:cNvPr id="1196" name="Google Shape;1196;p40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97" name="Google Shape;1197;p4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8" name="Google Shape;1198;p4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9" name="Google Shape;1199;p4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4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1" name="Google Shape;1201;p4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2" name="Google Shape;1202;p4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3" name="Google Shape;1203;p4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4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5" name="Google Shape;1205;p4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6" name="Google Shape;1206;p40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7" name="Google Shape;1207;p40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8" name="Google Shape;1208;p4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9" name="Google Shape;1209;p4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0" name="Google Shape;1210;p4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1" name="Google Shape;1211;p4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2" name="Google Shape;1212;p4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3" name="Google Shape;1213;p4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4" name="Google Shape;1214;p4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5" name="Google Shape;1215;p4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6" name="Google Shape;1216;p40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7" name="Google Shape;1217;p40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8" name="Google Shape;1218;p4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3" name="Google Shape;1223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4" name="Google Shape;122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25" name="Google Shape;1225;p4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6" name="Google Shape;1226;p41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7" name="Google Shape;1227;p41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8" name="Google Shape;1228;p41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9" name="Google Shape;1229;p41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0" name="Google Shape;1230;p41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31" name="Google Shape;1231;p4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2" name="Google Shape;1232;p4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3" name="Google Shape;1233;p4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4" name="Google Shape;1234;p4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5" name="Google Shape;1235;p4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6" name="Google Shape;1236;p4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7" name="Google Shape;1237;p4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8" name="Google Shape;1238;p4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4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4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4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2" name="Google Shape;1242;p4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3" name="Google Shape;1243;p4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4" name="Google Shape;1244;p4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5" name="Google Shape;1245;p4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6" name="Google Shape;1246;p4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7" name="Google Shape;1247;p4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8" name="Google Shape;1248;p4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9" name="Google Shape;1249;p4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0" name="Google Shape;1250;p4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1" name="Google Shape;1251;p4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5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5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5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5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5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5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5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5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5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15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15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p15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2" name="Google Shape;192;p15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3" name="Google Shape;193;p1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5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5"/>
          <p:cNvSpPr/>
          <p:nvPr/>
        </p:nvSpPr>
        <p:spPr>
          <a:xfrm>
            <a:off x="969883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5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5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6" name="Google Shape;1256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7" name="Google Shape;125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58" name="Google Shape;1258;p4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9" name="Google Shape;1259;p42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0" name="Google Shape;1260;p42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1" name="Google Shape;1261;p42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2" name="Google Shape;1262;p42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63" name="Google Shape;1263;p42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4" name="Google Shape;1264;p42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5" name="Google Shape;1265;p4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6" name="Google Shape;1266;p4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7" name="Google Shape;1267;p4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8" name="Google Shape;1268;p4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9" name="Google Shape;1269;p4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0" name="Google Shape;1270;p4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1" name="Google Shape;1271;p4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2" name="Google Shape;1272;p4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3" name="Google Shape;1273;p42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4" name="Google Shape;1274;p4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5" name="Google Shape;1275;p42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6" name="Google Shape;1276;p42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7" name="Google Shape;1277;p42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8" name="Google Shape;1278;p42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9" name="Google Shape;1279;p42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42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42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42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3" name="Google Shape;1283;p42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4" name="Google Shape;1284;p42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8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9" name="Google Shape;1289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0" name="Google Shape;1290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91" name="Google Shape;1291;p4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2" name="Google Shape;1292;p43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3" name="Google Shape;1293;p43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4" name="Google Shape;1294;p43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5" name="Google Shape;1295;p43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96" name="Google Shape;1296;p43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7" name="Google Shape;1297;p43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8" name="Google Shape;1298;p4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9" name="Google Shape;1299;p4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0" name="Google Shape;1300;p4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1" name="Google Shape;1301;p4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2" name="Google Shape;1302;p4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3" name="Google Shape;1303;p4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4" name="Google Shape;1304;p4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5" name="Google Shape;1305;p4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6" name="Google Shape;1306;p4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7" name="Google Shape;1307;p4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8" name="Google Shape;1308;p43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9" name="Google Shape;1309;p43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0" name="Google Shape;1310;p43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1" name="Google Shape;1311;p43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2" name="Google Shape;1312;p43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3" name="Google Shape;1313;p43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4" name="Google Shape;1314;p43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5" name="Google Shape;1315;p43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6" name="Google Shape;1316;p43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7" name="Google Shape;1317;p43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2" name="Google Shape;1322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Google Shape;1323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4" name="Google Shape;1324;p4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5" name="Google Shape;1325;p44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6" name="Google Shape;1326;p44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7" name="Google Shape;1327;p44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8" name="Google Shape;1328;p44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9" name="Google Shape;1329;p44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0" name="Google Shape;1330;p44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1" name="Google Shape;1331;p44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2" name="Google Shape;1332;p44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3" name="Google Shape;1333;p44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4" name="Google Shape;1334;p44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5" name="Google Shape;1335;p4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4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7" name="Google Shape;1337;p4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8" name="Google Shape;1338;p4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9" name="Google Shape;1339;p4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0" name="Google Shape;1340;p4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1" name="Google Shape;1341;p4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2" name="Google Shape;1342;p4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3" name="Google Shape;1343;p4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4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5" name="Google Shape;1345;p44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6" name="Google Shape;1346;p44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7" name="Google Shape;1347;p44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8" name="Google Shape;1348;p44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9" name="Google Shape;1349;p44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0" name="Google Shape;1350;p44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1" name="Google Shape;1351;p44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2" name="Google Shape;1352;p44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3" name="Google Shape;1353;p44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4" name="Google Shape;1354;p44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8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9" name="Google Shape;1359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0" name="Google Shape;1360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4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45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3" name="Google Shape;1363;p45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4" name="Google Shape;1364;p45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5" name="Google Shape;1365;p45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6" name="Google Shape;1366;p45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7" name="Google Shape;1367;p45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8" name="Google Shape;1368;p4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9" name="Google Shape;1369;p4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4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1" name="Google Shape;1371;p4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2" name="Google Shape;1372;p4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3" name="Google Shape;1373;p4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4" name="Google Shape;1374;p4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5" name="Google Shape;1375;p4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6" name="Google Shape;1376;p45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4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8" name="Google Shape;1378;p45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9" name="Google Shape;1379;p45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0" name="Google Shape;1380;p45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1" name="Google Shape;1381;p45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2" name="Google Shape;1382;p45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3" name="Google Shape;1383;p45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4" name="Google Shape;1384;p45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45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6" name="Google Shape;1386;p45"/>
          <p:cNvSpPr/>
          <p:nvPr/>
        </p:nvSpPr>
        <p:spPr>
          <a:xfrm>
            <a:off x="4820003" y="342053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7" name="Google Shape;1387;p45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" name="Google Shape;1392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3" name="Google Shape;1393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94" name="Google Shape;1394;p4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5" name="Google Shape;1395;p46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396" name="Google Shape;1396;p46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397" name="Google Shape;1397;p46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8" name="Google Shape;1398;p46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cxnSp>
        <p:nvCxnSpPr>
          <p:cNvPr id="1399" name="Google Shape;1399;p46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0" name="Google Shape;1400;p46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1" name="Google Shape;1401;p46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402" name="Google Shape;1402;p46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cxnSp>
        <p:nvCxnSpPr>
          <p:cNvPr id="1403" name="Google Shape;1403;p46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4" name="Google Shape;1404;p4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5" name="Google Shape;1405;p4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6" name="Google Shape;1406;p4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7" name="Google Shape;1407;p4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8" name="Google Shape;1408;p4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9" name="Google Shape;1409;p4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0" name="Google Shape;1410;p4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1" name="Google Shape;1411;p4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2" name="Google Shape;1412;p4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3" name="Google Shape;1413;p4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4" name="Google Shape;1414;p4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5" name="Google Shape;1415;p4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6" name="Google Shape;1416;p4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7" name="Google Shape;1417;p4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8" name="Google Shape;1418;p4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9" name="Google Shape;1419;p4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0" name="Google Shape;1420;p4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1" name="Google Shape;1421;p4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2" name="Google Shape;1422;p4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3" name="Google Shape;1423;p4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4" name="Google Shape;1424;p4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9" name="Google Shape;1429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0" name="Google Shape;1430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4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2" name="Google Shape;1432;p47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433" name="Google Shape;1433;p47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434" name="Google Shape;1434;p47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" name="Google Shape;1435;p47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cxnSp>
        <p:nvCxnSpPr>
          <p:cNvPr id="1436" name="Google Shape;1436;p47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7" name="Google Shape;1437;p47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38" name="Google Shape;1438;p47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439" name="Google Shape;1439;p47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cxnSp>
        <p:nvCxnSpPr>
          <p:cNvPr id="1440" name="Google Shape;1440;p47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1" name="Google Shape;1441;p4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2" name="Google Shape;1442;p4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3" name="Google Shape;1443;p4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4" name="Google Shape;1444;p4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5" name="Google Shape;1445;p4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6" name="Google Shape;1446;p4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7" name="Google Shape;1447;p4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8" name="Google Shape;1448;p4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9" name="Google Shape;1449;p4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0" name="Google Shape;1450;p47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1" name="Google Shape;1451;p4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2" name="Google Shape;1452;p4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3" name="Google Shape;1453;p4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4" name="Google Shape;1454;p4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5" name="Google Shape;1455;p4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6" name="Google Shape;1456;p4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7" name="Google Shape;1457;p4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8" name="Google Shape;1458;p4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9" name="Google Shape;1459;p4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0" name="Google Shape;1460;p47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1" name="Google Shape;1461;p4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5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6" name="Google Shape;1466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7" name="Google Shape;1467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1468" name="Google Shape;1468;p4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9" name="Google Shape;1469;p48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470" name="Google Shape;1470;p48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471" name="Google Shape;1471;p48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2" name="Google Shape;1472;p48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cxnSp>
        <p:nvCxnSpPr>
          <p:cNvPr id="1473" name="Google Shape;1473;p48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4" name="Google Shape;1474;p48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5" name="Google Shape;1475;p48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476" name="Google Shape;1476;p48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cxnSp>
        <p:nvCxnSpPr>
          <p:cNvPr id="1477" name="Google Shape;1477;p48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8" name="Google Shape;1478;p4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9" name="Google Shape;1479;p4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0" name="Google Shape;1480;p4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1" name="Google Shape;1481;p4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2" name="Google Shape;1482;p4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3" name="Google Shape;1483;p4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4" name="Google Shape;1484;p4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5" name="Google Shape;1485;p4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6" name="Google Shape;1486;p4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7" name="Google Shape;1487;p4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8" name="Google Shape;1488;p4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9" name="Google Shape;1489;p4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0" name="Google Shape;1490;p4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1" name="Google Shape;1491;p4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2" name="Google Shape;1492;p4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3" name="Google Shape;1493;p4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4" name="Google Shape;1494;p4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5" name="Google Shape;1495;p4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6" name="Google Shape;1496;p4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7" name="Google Shape;1497;p4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8" name="Google Shape;1498;p4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6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6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6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6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6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6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6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16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7" name="Google Shape;237;p16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6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6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6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6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6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6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6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6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6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6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6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6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6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6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6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1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7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7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7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7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7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7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7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9" name="Google Shape;279;p17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0" name="Google Shape;280;p17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7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7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7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7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7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7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7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7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7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7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7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7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7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7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7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7"/>
          <p:cNvSpPr/>
          <p:nvPr/>
        </p:nvSpPr>
        <p:spPr>
          <a:xfrm>
            <a:off x="4820003" y="3418631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8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8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8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8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8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8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8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2" name="Google Shape;322;p18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3" name="Google Shape;323;p18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4" name="Google Shape;324;p18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8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6" name="Google Shape;326;p18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7" name="Google Shape;327;p18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8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8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8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8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8"/>
          <p:cNvSpPr/>
          <p:nvPr/>
        </p:nvSpPr>
        <p:spPr>
          <a:xfrm>
            <a:off x="9134702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8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8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8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8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8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18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8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8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8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8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1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9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19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19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9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9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9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19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8" name="Google Shape;368;p19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9" name="Google Shape;369;p19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9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9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9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9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1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1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9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9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9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9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9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9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9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9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9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9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p2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2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20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20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20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20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0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0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20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9" name="Google Shape;409;p20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0" name="Google Shape;410;p20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20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20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20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20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2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2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2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2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2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20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20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20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20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0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0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20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0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20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20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0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20"/>
          <p:cNvSpPr/>
          <p:nvPr/>
        </p:nvSpPr>
        <p:spPr>
          <a:xfrm>
            <a:off x="4820003" y="3417361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Google Shape;43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825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0914" y="3245923"/>
            <a:ext cx="5857875" cy="762177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2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1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1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21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21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21"/>
          <p:cNvSpPr txBox="1"/>
          <p:nvPr/>
        </p:nvSpPr>
        <p:spPr>
          <a:xfrm>
            <a:off x="3686210" y="955766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21"/>
          <p:cNvSpPr txBox="1"/>
          <p:nvPr/>
        </p:nvSpPr>
        <p:spPr>
          <a:xfrm>
            <a:off x="5784386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21"/>
          <p:cNvSpPr txBox="1"/>
          <p:nvPr/>
        </p:nvSpPr>
        <p:spPr>
          <a:xfrm>
            <a:off x="6658214" y="955765"/>
            <a:ext cx="105670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21"/>
          <p:cNvSpPr txBox="1"/>
          <p:nvPr/>
        </p:nvSpPr>
        <p:spPr>
          <a:xfrm>
            <a:off x="7358016" y="955765"/>
            <a:ext cx="141361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0" name="Google Shape;450;p21"/>
          <p:cNvCxnSpPr/>
          <p:nvPr/>
        </p:nvCxnSpPr>
        <p:spPr>
          <a:xfrm flipH="1">
            <a:off x="5803635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51" name="Google Shape;451;p21"/>
          <p:cNvCxnSpPr/>
          <p:nvPr/>
        </p:nvCxnSpPr>
        <p:spPr>
          <a:xfrm rot="10800000">
            <a:off x="6050088" y="1849856"/>
            <a:ext cx="269878" cy="242582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2" name="Google Shape;452;p21"/>
          <p:cNvSpPr txBox="1"/>
          <p:nvPr/>
        </p:nvSpPr>
        <p:spPr>
          <a:xfrm>
            <a:off x="5431084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21"/>
          <p:cNvSpPr txBox="1"/>
          <p:nvPr/>
        </p:nvSpPr>
        <p:spPr>
          <a:xfrm>
            <a:off x="6290310" y="1971722"/>
            <a:ext cx="54717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4" name="Google Shape;454;p21"/>
          <p:cNvCxnSpPr/>
          <p:nvPr/>
        </p:nvCxnSpPr>
        <p:spPr>
          <a:xfrm>
            <a:off x="5028668" y="1528814"/>
            <a:ext cx="43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5" name="Google Shape;455;p21"/>
          <p:cNvSpPr/>
          <p:nvPr/>
        </p:nvSpPr>
        <p:spPr>
          <a:xfrm>
            <a:off x="629966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21"/>
          <p:cNvSpPr/>
          <p:nvPr/>
        </p:nvSpPr>
        <p:spPr>
          <a:xfrm>
            <a:off x="686379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21"/>
          <p:cNvSpPr/>
          <p:nvPr/>
        </p:nvSpPr>
        <p:spPr>
          <a:xfrm>
            <a:off x="742792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21"/>
          <p:cNvSpPr/>
          <p:nvPr/>
        </p:nvSpPr>
        <p:spPr>
          <a:xfrm>
            <a:off x="7992055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21"/>
          <p:cNvSpPr/>
          <p:nvPr/>
        </p:nvSpPr>
        <p:spPr>
          <a:xfrm>
            <a:off x="8541671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2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2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2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2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2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2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2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2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2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2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21"/>
          <p:cNvSpPr/>
          <p:nvPr/>
        </p:nvSpPr>
        <p:spPr>
          <a:xfrm>
            <a:off x="29257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21"/>
          <p:cNvSpPr/>
          <p:nvPr/>
        </p:nvSpPr>
        <p:spPr>
          <a:xfrm>
            <a:off x="85670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21"/>
          <p:cNvSpPr/>
          <p:nvPr/>
        </p:nvSpPr>
        <p:spPr>
          <a:xfrm>
            <a:off x="142083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1"/>
          <p:cNvSpPr/>
          <p:nvPr/>
        </p:nvSpPr>
        <p:spPr>
          <a:xfrm>
            <a:off x="198496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21"/>
          <p:cNvSpPr/>
          <p:nvPr/>
        </p:nvSpPr>
        <p:spPr>
          <a:xfrm>
            <a:off x="2549096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21"/>
          <p:cNvSpPr/>
          <p:nvPr/>
        </p:nvSpPr>
        <p:spPr>
          <a:xfrm>
            <a:off x="312761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1"/>
          <p:cNvSpPr/>
          <p:nvPr/>
        </p:nvSpPr>
        <p:spPr>
          <a:xfrm>
            <a:off x="369174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21"/>
          <p:cNvSpPr/>
          <p:nvPr/>
        </p:nvSpPr>
        <p:spPr>
          <a:xfrm>
            <a:off x="425587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21"/>
          <p:cNvSpPr/>
          <p:nvPr/>
        </p:nvSpPr>
        <p:spPr>
          <a:xfrm>
            <a:off x="4820003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21"/>
          <p:cNvSpPr/>
          <p:nvPr/>
        </p:nvSpPr>
        <p:spPr>
          <a:xfrm>
            <a:off x="5353968" y="3420447"/>
            <a:ext cx="432000" cy="432000"/>
          </a:xfrm>
          <a:prstGeom prst="ellipse">
            <a:avLst/>
          </a:prstGeom>
          <a:solidFill>
            <a:srgbClr val="F79F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